
<file path=[Content_Types].xml><?xml version="1.0" encoding="utf-8"?>
<Types xmlns="http://schemas.openxmlformats.org/package/2006/content-types">
  <Default Extension="gif" ContentType="image/gi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4"/>
  </p:sldMasterIdLst>
  <p:notesMasterIdLst>
    <p:notesMasterId r:id="rId20"/>
  </p:notesMasterIdLst>
  <p:sldIdLst>
    <p:sldId id="256" r:id="rId5"/>
    <p:sldId id="257" r:id="rId6"/>
    <p:sldId id="290" r:id="rId7"/>
    <p:sldId id="296" r:id="rId8"/>
    <p:sldId id="261" r:id="rId9"/>
    <p:sldId id="297" r:id="rId10"/>
    <p:sldId id="275" r:id="rId11"/>
    <p:sldId id="298" r:id="rId12"/>
    <p:sldId id="291" r:id="rId13"/>
    <p:sldId id="276" r:id="rId14"/>
    <p:sldId id="292" r:id="rId15"/>
    <p:sldId id="293" r:id="rId16"/>
    <p:sldId id="295" r:id="rId17"/>
    <p:sldId id="294" r:id="rId18"/>
    <p:sldId id="258" r:id="rId19"/>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高田　政幸" initials="高田　政幸" lastIdx="3" clrIdx="0">
    <p:extLst>
      <p:ext uri="{19B8F6BF-5375-455C-9EA6-DF929625EA0E}">
        <p15:presenceInfo xmlns:p15="http://schemas.microsoft.com/office/powerpoint/2012/main" userId="高田　政幸" providerId="None"/>
      </p:ext>
    </p:extLst>
  </p:cmAuthor>
  <p:cmAuthor id="2" name="神原　浩平" initials="神原　浩平" lastIdx="3" clrIdx="1">
    <p:extLst>
      <p:ext uri="{19B8F6BF-5375-455C-9EA6-DF929625EA0E}">
        <p15:presenceInfo xmlns:p15="http://schemas.microsoft.com/office/powerpoint/2012/main" userId="神原　浩平" providerId="None"/>
      </p:ext>
    </p:extLst>
  </p:cmAuthor>
  <p:cmAuthor id="3" name="大槻　一博" initials="大槻　一博" lastIdx="5" clrIdx="2">
    <p:extLst>
      <p:ext uri="{19B8F6BF-5375-455C-9EA6-DF929625EA0E}">
        <p15:presenceInfo xmlns:p15="http://schemas.microsoft.com/office/powerpoint/2012/main" userId="大槻　一博"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96" autoAdjust="0"/>
    <p:restoredTop sz="94648"/>
  </p:normalViewPr>
  <p:slideViewPr>
    <p:cSldViewPr snapToGrid="0">
      <p:cViewPr varScale="1">
        <p:scale>
          <a:sx n="87" d="100"/>
          <a:sy n="87" d="100"/>
        </p:scale>
        <p:origin x="102" y="318"/>
      </p:cViewPr>
      <p:guideLst/>
    </p:cSldViewPr>
  </p:slideViewPr>
  <p:notesTextViewPr>
    <p:cViewPr>
      <p:scale>
        <a:sx n="1" d="1"/>
        <a:sy n="1" d="1"/>
      </p:scale>
      <p:origin x="0" y="0"/>
    </p:cViewPr>
  </p:notesTextViewPr>
  <p:sorterViewPr>
    <p:cViewPr>
      <p:scale>
        <a:sx n="110" d="100"/>
        <a:sy n="11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96DEB7-6B53-3A4B-85B5-B7CD7BE8B23C}" type="datetimeFigureOut">
              <a:rPr lang="en-US" smtClean="0"/>
              <a:t>3/3/2023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5EE21E-41BA-6A45-B30B-C40F6C88AF51}" type="slidenum">
              <a:rPr lang="en-US" smtClean="0"/>
              <a:t>‹#›</a:t>
            </a:fld>
            <a:endParaRPr lang="en-US"/>
          </a:p>
        </p:txBody>
      </p:sp>
    </p:spTree>
    <p:extLst>
      <p:ext uri="{BB962C8B-B14F-4D97-AF65-F5344CB8AC3E}">
        <p14:creationId xmlns:p14="http://schemas.microsoft.com/office/powerpoint/2010/main" val="4824643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Verificar</a:t>
            </a:r>
            <a:r>
              <a:rPr lang="en-US" dirty="0"/>
              <a:t> </a:t>
            </a:r>
            <a:r>
              <a:rPr lang="en-US" dirty="0" err="1"/>
              <a:t>onde</a:t>
            </a:r>
            <a:r>
              <a:rPr lang="en-US" dirty="0"/>
              <a:t> </a:t>
            </a:r>
            <a:r>
              <a:rPr lang="en-US" dirty="0" err="1"/>
              <a:t>esta</a:t>
            </a:r>
            <a:r>
              <a:rPr lang="en-US" dirty="0"/>
              <a:t> </a:t>
            </a:r>
            <a:r>
              <a:rPr lang="en-US" dirty="0" err="1"/>
              <a:t>equipamento</a:t>
            </a:r>
            <a:r>
              <a:rPr lang="en-US" dirty="0"/>
              <a:t>, </a:t>
            </a:r>
            <a:r>
              <a:rPr lang="en-US" dirty="0" err="1"/>
              <a:t>refere</a:t>
            </a:r>
            <a:r>
              <a:rPr lang="en-US" dirty="0"/>
              <a:t>-se a </a:t>
            </a:r>
            <a:r>
              <a:rPr lang="en-US" dirty="0" err="1"/>
              <a:t>produtos</a:t>
            </a:r>
            <a:r>
              <a:rPr lang="en-US" dirty="0"/>
              <a:t>.</a:t>
            </a:r>
          </a:p>
        </p:txBody>
      </p:sp>
      <p:sp>
        <p:nvSpPr>
          <p:cNvPr id="4" name="Slide Number Placeholder 3"/>
          <p:cNvSpPr>
            <a:spLocks noGrp="1"/>
          </p:cNvSpPr>
          <p:nvPr>
            <p:ph type="sldNum" sz="quarter" idx="5"/>
          </p:nvPr>
        </p:nvSpPr>
        <p:spPr/>
        <p:txBody>
          <a:bodyPr/>
          <a:lstStyle/>
          <a:p>
            <a:fld id="{415EE21E-41BA-6A45-B30B-C40F6C88AF51}" type="slidenum">
              <a:rPr lang="en-US" smtClean="0"/>
              <a:t>2</a:t>
            </a:fld>
            <a:endParaRPr lang="en-US"/>
          </a:p>
        </p:txBody>
      </p:sp>
    </p:spTree>
    <p:extLst>
      <p:ext uri="{BB962C8B-B14F-4D97-AF65-F5344CB8AC3E}">
        <p14:creationId xmlns:p14="http://schemas.microsoft.com/office/powerpoint/2010/main" val="30153285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Verificar</a:t>
            </a:r>
            <a:r>
              <a:rPr lang="en-US" dirty="0"/>
              <a:t> </a:t>
            </a:r>
            <a:r>
              <a:rPr lang="en-US" dirty="0" err="1"/>
              <a:t>oque</a:t>
            </a:r>
            <a:r>
              <a:rPr lang="en-US" dirty="0"/>
              <a:t> e TF </a:t>
            </a:r>
            <a:r>
              <a:rPr lang="en-US" dirty="0" err="1"/>
              <a:t>commitee</a:t>
            </a:r>
            <a:endParaRPr lang="en-US" dirty="0"/>
          </a:p>
        </p:txBody>
      </p:sp>
      <p:sp>
        <p:nvSpPr>
          <p:cNvPr id="4" name="Slide Number Placeholder 3"/>
          <p:cNvSpPr>
            <a:spLocks noGrp="1"/>
          </p:cNvSpPr>
          <p:nvPr>
            <p:ph type="sldNum" sz="quarter" idx="5"/>
          </p:nvPr>
        </p:nvSpPr>
        <p:spPr/>
        <p:txBody>
          <a:bodyPr/>
          <a:lstStyle/>
          <a:p>
            <a:fld id="{415EE21E-41BA-6A45-B30B-C40F6C88AF51}" type="slidenum">
              <a:rPr lang="en-US" smtClean="0"/>
              <a:t>3</a:t>
            </a:fld>
            <a:endParaRPr lang="en-US"/>
          </a:p>
        </p:txBody>
      </p:sp>
    </p:spTree>
    <p:extLst>
      <p:ext uri="{BB962C8B-B14F-4D97-AF65-F5344CB8AC3E}">
        <p14:creationId xmlns:p14="http://schemas.microsoft.com/office/powerpoint/2010/main" val="41383384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 de </a:t>
            </a:r>
            <a:r>
              <a:rPr lang="en-US" dirty="0" err="1"/>
              <a:t>julho</a:t>
            </a:r>
            <a:r>
              <a:rPr lang="en-US" dirty="0"/>
              <a:t> de 2021?</a:t>
            </a:r>
          </a:p>
        </p:txBody>
      </p:sp>
      <p:sp>
        <p:nvSpPr>
          <p:cNvPr id="4" name="Slide Number Placeholder 3"/>
          <p:cNvSpPr>
            <a:spLocks noGrp="1"/>
          </p:cNvSpPr>
          <p:nvPr>
            <p:ph type="sldNum" sz="quarter" idx="5"/>
          </p:nvPr>
        </p:nvSpPr>
        <p:spPr/>
        <p:txBody>
          <a:bodyPr/>
          <a:lstStyle/>
          <a:p>
            <a:fld id="{415EE21E-41BA-6A45-B30B-C40F6C88AF51}" type="slidenum">
              <a:rPr lang="en-US" smtClean="0"/>
              <a:t>10</a:t>
            </a:fld>
            <a:endParaRPr lang="en-US"/>
          </a:p>
        </p:txBody>
      </p:sp>
    </p:spTree>
    <p:extLst>
      <p:ext uri="{BB962C8B-B14F-4D97-AF65-F5344CB8AC3E}">
        <p14:creationId xmlns:p14="http://schemas.microsoft.com/office/powerpoint/2010/main" val="36310173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 de </a:t>
            </a:r>
            <a:r>
              <a:rPr lang="en-US" dirty="0" err="1"/>
              <a:t>julho</a:t>
            </a:r>
            <a:r>
              <a:rPr lang="en-US" dirty="0"/>
              <a:t> de 2021?</a:t>
            </a:r>
          </a:p>
        </p:txBody>
      </p:sp>
      <p:sp>
        <p:nvSpPr>
          <p:cNvPr id="4" name="Slide Number Placeholder 3"/>
          <p:cNvSpPr>
            <a:spLocks noGrp="1"/>
          </p:cNvSpPr>
          <p:nvPr>
            <p:ph type="sldNum" sz="quarter" idx="5"/>
          </p:nvPr>
        </p:nvSpPr>
        <p:spPr/>
        <p:txBody>
          <a:bodyPr/>
          <a:lstStyle/>
          <a:p>
            <a:fld id="{415EE21E-41BA-6A45-B30B-C40F6C88AF51}" type="slidenum">
              <a:rPr lang="en-US" smtClean="0"/>
              <a:t>11</a:t>
            </a:fld>
            <a:endParaRPr lang="en-US"/>
          </a:p>
        </p:txBody>
      </p:sp>
    </p:spTree>
    <p:extLst>
      <p:ext uri="{BB962C8B-B14F-4D97-AF65-F5344CB8AC3E}">
        <p14:creationId xmlns:p14="http://schemas.microsoft.com/office/powerpoint/2010/main" val="22297352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Planned ?</a:t>
            </a:r>
          </a:p>
        </p:txBody>
      </p:sp>
      <p:sp>
        <p:nvSpPr>
          <p:cNvPr id="4" name="Slide Number Placeholder 3"/>
          <p:cNvSpPr>
            <a:spLocks noGrp="1"/>
          </p:cNvSpPr>
          <p:nvPr>
            <p:ph type="sldNum" sz="quarter" idx="5"/>
          </p:nvPr>
        </p:nvSpPr>
        <p:spPr/>
        <p:txBody>
          <a:bodyPr/>
          <a:lstStyle/>
          <a:p>
            <a:fld id="{415EE21E-41BA-6A45-B30B-C40F6C88AF51}" type="slidenum">
              <a:rPr lang="en-US" smtClean="0"/>
              <a:t>12</a:t>
            </a:fld>
            <a:endParaRPr lang="en-US"/>
          </a:p>
        </p:txBody>
      </p:sp>
    </p:spTree>
    <p:extLst>
      <p:ext uri="{BB962C8B-B14F-4D97-AF65-F5344CB8AC3E}">
        <p14:creationId xmlns:p14="http://schemas.microsoft.com/office/powerpoint/2010/main" val="41185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Plan ?</a:t>
            </a:r>
          </a:p>
        </p:txBody>
      </p:sp>
      <p:sp>
        <p:nvSpPr>
          <p:cNvPr id="4" name="Slide Number Placeholder 3"/>
          <p:cNvSpPr>
            <a:spLocks noGrp="1"/>
          </p:cNvSpPr>
          <p:nvPr>
            <p:ph type="sldNum" sz="quarter" idx="5"/>
          </p:nvPr>
        </p:nvSpPr>
        <p:spPr/>
        <p:txBody>
          <a:bodyPr/>
          <a:lstStyle/>
          <a:p>
            <a:fld id="{415EE21E-41BA-6A45-B30B-C40F6C88AF51}" type="slidenum">
              <a:rPr lang="en-US" smtClean="0"/>
              <a:t>13</a:t>
            </a:fld>
            <a:endParaRPr lang="en-US"/>
          </a:p>
        </p:txBody>
      </p:sp>
    </p:spTree>
    <p:extLst>
      <p:ext uri="{BB962C8B-B14F-4D97-AF65-F5344CB8AC3E}">
        <p14:creationId xmlns:p14="http://schemas.microsoft.com/office/powerpoint/2010/main" val="10388600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41B810B-0767-47B4-81D9-A7A3D3B60708}"/>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DBBAB59E-AAFE-4BB7-933F-91CF5F4B75D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17C9AAF2-1E26-4B3D-9FCE-889099DC10FE}"/>
              </a:ext>
            </a:extLst>
          </p:cNvPr>
          <p:cNvSpPr>
            <a:spLocks noGrp="1"/>
          </p:cNvSpPr>
          <p:nvPr>
            <p:ph type="dt" sz="half" idx="10"/>
          </p:nvPr>
        </p:nvSpPr>
        <p:spPr/>
        <p:txBody>
          <a:bodyPr/>
          <a:lstStyle/>
          <a:p>
            <a:fld id="{FE3F94C7-1973-4D43-9D50-B22CDB1C7F86}" type="datetimeFigureOut">
              <a:rPr kumimoji="1" lang="ja-JP" altLang="en-US" smtClean="0"/>
              <a:t>2023/3/3</a:t>
            </a:fld>
            <a:endParaRPr kumimoji="1" lang="ja-JP" altLang="en-US"/>
          </a:p>
        </p:txBody>
      </p:sp>
      <p:sp>
        <p:nvSpPr>
          <p:cNvPr id="5" name="フッター プレースホルダー 4">
            <a:extLst>
              <a:ext uri="{FF2B5EF4-FFF2-40B4-BE49-F238E27FC236}">
                <a16:creationId xmlns:a16="http://schemas.microsoft.com/office/drawing/2014/main" id="{4DC9C683-6B85-4B03-BFF1-5ADFC86F4FA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E83D15B-FF57-439B-BD1E-8D94F4B0AB18}"/>
              </a:ext>
            </a:extLst>
          </p:cNvPr>
          <p:cNvSpPr>
            <a:spLocks noGrp="1"/>
          </p:cNvSpPr>
          <p:nvPr>
            <p:ph type="sldNum" sz="quarter" idx="12"/>
          </p:nvPr>
        </p:nvSpPr>
        <p:spPr/>
        <p:txBody>
          <a:bodyPr/>
          <a:lstStyle/>
          <a:p>
            <a:fld id="{69274015-197C-4EB4-9C9F-2DF5704FF3BC}" type="slidenum">
              <a:rPr kumimoji="1" lang="ja-JP" altLang="en-US" smtClean="0"/>
              <a:t>‹#›</a:t>
            </a:fld>
            <a:endParaRPr kumimoji="1" lang="ja-JP" altLang="en-US"/>
          </a:p>
        </p:txBody>
      </p:sp>
      <p:pic>
        <p:nvPicPr>
          <p:cNvPr id="1026" name="Picture 2" descr="DiBEG">
            <a:extLst>
              <a:ext uri="{FF2B5EF4-FFF2-40B4-BE49-F238E27FC236}">
                <a16:creationId xmlns:a16="http://schemas.microsoft.com/office/drawing/2014/main" id="{8776C7AE-2558-4FBE-A5D0-BC3E2E9ACA7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558255" y="261938"/>
            <a:ext cx="1352550" cy="390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13173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7AB7981-DE92-4D44-B06D-1359AD9E51F3}"/>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B62BDAF-4282-4C9C-877C-B0F9CDB44849}"/>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0507E62-6EFD-45AF-921E-6793D7601BFD}"/>
              </a:ext>
            </a:extLst>
          </p:cNvPr>
          <p:cNvSpPr>
            <a:spLocks noGrp="1"/>
          </p:cNvSpPr>
          <p:nvPr>
            <p:ph type="dt" sz="half" idx="10"/>
          </p:nvPr>
        </p:nvSpPr>
        <p:spPr/>
        <p:txBody>
          <a:bodyPr/>
          <a:lstStyle/>
          <a:p>
            <a:fld id="{FE3F94C7-1973-4D43-9D50-B22CDB1C7F86}" type="datetimeFigureOut">
              <a:rPr kumimoji="1" lang="ja-JP" altLang="en-US" smtClean="0"/>
              <a:t>2023/3/3</a:t>
            </a:fld>
            <a:endParaRPr kumimoji="1" lang="ja-JP" altLang="en-US"/>
          </a:p>
        </p:txBody>
      </p:sp>
      <p:sp>
        <p:nvSpPr>
          <p:cNvPr id="5" name="フッター プレースホルダー 4">
            <a:extLst>
              <a:ext uri="{FF2B5EF4-FFF2-40B4-BE49-F238E27FC236}">
                <a16:creationId xmlns:a16="http://schemas.microsoft.com/office/drawing/2014/main" id="{66B2DEF5-B7C2-4A54-B3F7-1000B209D06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A904E4B-E6BE-4AD3-A251-6896FAB4DA3E}"/>
              </a:ext>
            </a:extLst>
          </p:cNvPr>
          <p:cNvSpPr>
            <a:spLocks noGrp="1"/>
          </p:cNvSpPr>
          <p:nvPr>
            <p:ph type="sldNum" sz="quarter" idx="12"/>
          </p:nvPr>
        </p:nvSpPr>
        <p:spPr/>
        <p:txBody>
          <a:bodyPr/>
          <a:lstStyle/>
          <a:p>
            <a:fld id="{69274015-197C-4EB4-9C9F-2DF5704FF3BC}" type="slidenum">
              <a:rPr kumimoji="1" lang="ja-JP" altLang="en-US" smtClean="0"/>
              <a:t>‹#›</a:t>
            </a:fld>
            <a:endParaRPr kumimoji="1" lang="ja-JP" altLang="en-US"/>
          </a:p>
        </p:txBody>
      </p:sp>
      <p:pic>
        <p:nvPicPr>
          <p:cNvPr id="7" name="Picture 2" descr="DiBEG">
            <a:extLst>
              <a:ext uri="{FF2B5EF4-FFF2-40B4-BE49-F238E27FC236}">
                <a16:creationId xmlns:a16="http://schemas.microsoft.com/office/drawing/2014/main" id="{8963C767-5837-4F83-B905-DFA1E5BE29A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558255" y="261938"/>
            <a:ext cx="1352550" cy="390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9400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339A434D-BB4E-463D-AFB4-5B5E6B3D4DFD}"/>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2760B23-E56D-4365-B4E8-459AE6BFED8E}"/>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F2DA9AE-3C10-4218-BC37-411F66A8D299}"/>
              </a:ext>
            </a:extLst>
          </p:cNvPr>
          <p:cNvSpPr>
            <a:spLocks noGrp="1"/>
          </p:cNvSpPr>
          <p:nvPr>
            <p:ph type="dt" sz="half" idx="10"/>
          </p:nvPr>
        </p:nvSpPr>
        <p:spPr/>
        <p:txBody>
          <a:bodyPr/>
          <a:lstStyle/>
          <a:p>
            <a:fld id="{FE3F94C7-1973-4D43-9D50-B22CDB1C7F86}" type="datetimeFigureOut">
              <a:rPr kumimoji="1" lang="ja-JP" altLang="en-US" smtClean="0"/>
              <a:t>2023/3/3</a:t>
            </a:fld>
            <a:endParaRPr kumimoji="1" lang="ja-JP" altLang="en-US"/>
          </a:p>
        </p:txBody>
      </p:sp>
      <p:sp>
        <p:nvSpPr>
          <p:cNvPr id="5" name="フッター プレースホルダー 4">
            <a:extLst>
              <a:ext uri="{FF2B5EF4-FFF2-40B4-BE49-F238E27FC236}">
                <a16:creationId xmlns:a16="http://schemas.microsoft.com/office/drawing/2014/main" id="{1F8E733C-E77F-435B-9B0D-BF38A55A7DC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9FC1DC6-0CC0-40BF-96DA-03F704E05368}"/>
              </a:ext>
            </a:extLst>
          </p:cNvPr>
          <p:cNvSpPr>
            <a:spLocks noGrp="1"/>
          </p:cNvSpPr>
          <p:nvPr>
            <p:ph type="sldNum" sz="quarter" idx="12"/>
          </p:nvPr>
        </p:nvSpPr>
        <p:spPr/>
        <p:txBody>
          <a:bodyPr/>
          <a:lstStyle/>
          <a:p>
            <a:fld id="{69274015-197C-4EB4-9C9F-2DF5704FF3BC}" type="slidenum">
              <a:rPr kumimoji="1" lang="ja-JP" altLang="en-US" smtClean="0"/>
              <a:t>‹#›</a:t>
            </a:fld>
            <a:endParaRPr kumimoji="1" lang="ja-JP" altLang="en-US"/>
          </a:p>
        </p:txBody>
      </p:sp>
      <p:pic>
        <p:nvPicPr>
          <p:cNvPr id="7" name="Picture 2" descr="DiBEG">
            <a:extLst>
              <a:ext uri="{FF2B5EF4-FFF2-40B4-BE49-F238E27FC236}">
                <a16:creationId xmlns:a16="http://schemas.microsoft.com/office/drawing/2014/main" id="{E0E74C3A-2044-45DA-8685-74C3CA2FE422}"/>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558255" y="261938"/>
            <a:ext cx="1352550" cy="390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07326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2B257A-2488-49BA-B6D9-90449BA27EA4}"/>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660EE1D-BBF5-42D5-A95D-9090460075D5}"/>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FBD3426-B93A-4864-A036-03AAB7A5D2A3}"/>
              </a:ext>
            </a:extLst>
          </p:cNvPr>
          <p:cNvSpPr>
            <a:spLocks noGrp="1"/>
          </p:cNvSpPr>
          <p:nvPr>
            <p:ph type="dt" sz="half" idx="10"/>
          </p:nvPr>
        </p:nvSpPr>
        <p:spPr/>
        <p:txBody>
          <a:bodyPr/>
          <a:lstStyle/>
          <a:p>
            <a:fld id="{FE3F94C7-1973-4D43-9D50-B22CDB1C7F86}" type="datetimeFigureOut">
              <a:rPr kumimoji="1" lang="ja-JP" altLang="en-US" smtClean="0"/>
              <a:t>2023/3/3</a:t>
            </a:fld>
            <a:endParaRPr kumimoji="1" lang="ja-JP" altLang="en-US"/>
          </a:p>
        </p:txBody>
      </p:sp>
      <p:sp>
        <p:nvSpPr>
          <p:cNvPr id="5" name="フッター プレースホルダー 4">
            <a:extLst>
              <a:ext uri="{FF2B5EF4-FFF2-40B4-BE49-F238E27FC236}">
                <a16:creationId xmlns:a16="http://schemas.microsoft.com/office/drawing/2014/main" id="{640E7A5F-D94A-4893-BF4E-255A59CA6DC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231D907-6C4B-420C-9249-A33C167EAABD}"/>
              </a:ext>
            </a:extLst>
          </p:cNvPr>
          <p:cNvSpPr>
            <a:spLocks noGrp="1"/>
          </p:cNvSpPr>
          <p:nvPr>
            <p:ph type="sldNum" sz="quarter" idx="12"/>
          </p:nvPr>
        </p:nvSpPr>
        <p:spPr/>
        <p:txBody>
          <a:bodyPr/>
          <a:lstStyle/>
          <a:p>
            <a:fld id="{69274015-197C-4EB4-9C9F-2DF5704FF3BC}" type="slidenum">
              <a:rPr kumimoji="1" lang="ja-JP" altLang="en-US" smtClean="0"/>
              <a:t>‹#›</a:t>
            </a:fld>
            <a:endParaRPr kumimoji="1" lang="ja-JP" altLang="en-US"/>
          </a:p>
        </p:txBody>
      </p:sp>
      <p:pic>
        <p:nvPicPr>
          <p:cNvPr id="7" name="Picture 2" descr="DiBEG">
            <a:extLst>
              <a:ext uri="{FF2B5EF4-FFF2-40B4-BE49-F238E27FC236}">
                <a16:creationId xmlns:a16="http://schemas.microsoft.com/office/drawing/2014/main" id="{E7A39486-4E9D-4C3B-8312-1729E614291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558255" y="261938"/>
            <a:ext cx="1352550" cy="390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0844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08E9712-BF2F-4584-9C69-D9ADA8E7A331}"/>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E6337DE-6E94-4B3A-B432-9BFE8BFD88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BBB69A32-0354-4AC7-9A5B-4D8272D87F05}"/>
              </a:ext>
            </a:extLst>
          </p:cNvPr>
          <p:cNvSpPr>
            <a:spLocks noGrp="1"/>
          </p:cNvSpPr>
          <p:nvPr>
            <p:ph type="dt" sz="half" idx="10"/>
          </p:nvPr>
        </p:nvSpPr>
        <p:spPr/>
        <p:txBody>
          <a:bodyPr/>
          <a:lstStyle/>
          <a:p>
            <a:fld id="{FE3F94C7-1973-4D43-9D50-B22CDB1C7F86}" type="datetimeFigureOut">
              <a:rPr kumimoji="1" lang="ja-JP" altLang="en-US" smtClean="0"/>
              <a:t>2023/3/3</a:t>
            </a:fld>
            <a:endParaRPr kumimoji="1" lang="ja-JP" altLang="en-US"/>
          </a:p>
        </p:txBody>
      </p:sp>
      <p:sp>
        <p:nvSpPr>
          <p:cNvPr id="5" name="フッター プレースホルダー 4">
            <a:extLst>
              <a:ext uri="{FF2B5EF4-FFF2-40B4-BE49-F238E27FC236}">
                <a16:creationId xmlns:a16="http://schemas.microsoft.com/office/drawing/2014/main" id="{17F90DF0-2DCF-4347-8742-07DBB4E1C1A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0EDA7EA-60A7-485C-BFED-D45C0FD993E2}"/>
              </a:ext>
            </a:extLst>
          </p:cNvPr>
          <p:cNvSpPr>
            <a:spLocks noGrp="1"/>
          </p:cNvSpPr>
          <p:nvPr>
            <p:ph type="sldNum" sz="quarter" idx="12"/>
          </p:nvPr>
        </p:nvSpPr>
        <p:spPr/>
        <p:txBody>
          <a:bodyPr/>
          <a:lstStyle/>
          <a:p>
            <a:fld id="{69274015-197C-4EB4-9C9F-2DF5704FF3BC}" type="slidenum">
              <a:rPr kumimoji="1" lang="ja-JP" altLang="en-US" smtClean="0"/>
              <a:t>‹#›</a:t>
            </a:fld>
            <a:endParaRPr kumimoji="1" lang="ja-JP" altLang="en-US"/>
          </a:p>
        </p:txBody>
      </p:sp>
      <p:pic>
        <p:nvPicPr>
          <p:cNvPr id="7" name="Picture 2" descr="DiBEG">
            <a:extLst>
              <a:ext uri="{FF2B5EF4-FFF2-40B4-BE49-F238E27FC236}">
                <a16:creationId xmlns:a16="http://schemas.microsoft.com/office/drawing/2014/main" id="{F8525751-FADB-43DD-972B-BE452E9736CD}"/>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558255" y="261938"/>
            <a:ext cx="1352550" cy="390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5965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CBC8DFF-9148-466F-A6DD-069E7EEED2C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962C74D-A62A-4CDF-B204-7CA8D12DE988}"/>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683F0A04-FE1A-47DD-B33B-63DA535EB73A}"/>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10420D74-427F-43FC-9CBE-9E429B96D5CA}"/>
              </a:ext>
            </a:extLst>
          </p:cNvPr>
          <p:cNvSpPr>
            <a:spLocks noGrp="1"/>
          </p:cNvSpPr>
          <p:nvPr>
            <p:ph type="dt" sz="half" idx="10"/>
          </p:nvPr>
        </p:nvSpPr>
        <p:spPr/>
        <p:txBody>
          <a:bodyPr/>
          <a:lstStyle/>
          <a:p>
            <a:fld id="{FE3F94C7-1973-4D43-9D50-B22CDB1C7F86}" type="datetimeFigureOut">
              <a:rPr kumimoji="1" lang="ja-JP" altLang="en-US" smtClean="0"/>
              <a:t>2023/3/3</a:t>
            </a:fld>
            <a:endParaRPr kumimoji="1" lang="ja-JP" altLang="en-US"/>
          </a:p>
        </p:txBody>
      </p:sp>
      <p:sp>
        <p:nvSpPr>
          <p:cNvPr id="6" name="フッター プレースホルダー 5">
            <a:extLst>
              <a:ext uri="{FF2B5EF4-FFF2-40B4-BE49-F238E27FC236}">
                <a16:creationId xmlns:a16="http://schemas.microsoft.com/office/drawing/2014/main" id="{007DFABD-6388-4111-8D50-A8827FCBDA9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03753E6-85F4-42BD-8C70-6BD2E512A031}"/>
              </a:ext>
            </a:extLst>
          </p:cNvPr>
          <p:cNvSpPr>
            <a:spLocks noGrp="1"/>
          </p:cNvSpPr>
          <p:nvPr>
            <p:ph type="sldNum" sz="quarter" idx="12"/>
          </p:nvPr>
        </p:nvSpPr>
        <p:spPr/>
        <p:txBody>
          <a:bodyPr/>
          <a:lstStyle/>
          <a:p>
            <a:fld id="{69274015-197C-4EB4-9C9F-2DF5704FF3BC}" type="slidenum">
              <a:rPr kumimoji="1" lang="ja-JP" altLang="en-US" smtClean="0"/>
              <a:t>‹#›</a:t>
            </a:fld>
            <a:endParaRPr kumimoji="1" lang="ja-JP" altLang="en-US"/>
          </a:p>
        </p:txBody>
      </p:sp>
      <p:pic>
        <p:nvPicPr>
          <p:cNvPr id="8" name="Picture 2" descr="DiBEG">
            <a:extLst>
              <a:ext uri="{FF2B5EF4-FFF2-40B4-BE49-F238E27FC236}">
                <a16:creationId xmlns:a16="http://schemas.microsoft.com/office/drawing/2014/main" id="{99C4A3FD-EE15-44AA-A376-3E81A5B82417}"/>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558255" y="261938"/>
            <a:ext cx="1352550" cy="390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0183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A6A8B0-19BB-4CEB-BE8E-5C656B084552}"/>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8195CC8-86E5-4D0A-BB80-F9E6290012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43149AAA-A96E-46FC-BFAE-A53B0439F1A4}"/>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3876546C-DEBD-460C-A1CA-35A1A9116A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4DD45854-97CD-4B26-A2E4-6C2ED139B56D}"/>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7A4D8785-7AC6-4319-BAFC-6E9BDF0F4637}"/>
              </a:ext>
            </a:extLst>
          </p:cNvPr>
          <p:cNvSpPr>
            <a:spLocks noGrp="1"/>
          </p:cNvSpPr>
          <p:nvPr>
            <p:ph type="dt" sz="half" idx="10"/>
          </p:nvPr>
        </p:nvSpPr>
        <p:spPr/>
        <p:txBody>
          <a:bodyPr/>
          <a:lstStyle/>
          <a:p>
            <a:fld id="{FE3F94C7-1973-4D43-9D50-B22CDB1C7F86}" type="datetimeFigureOut">
              <a:rPr kumimoji="1" lang="ja-JP" altLang="en-US" smtClean="0"/>
              <a:t>2023/3/3</a:t>
            </a:fld>
            <a:endParaRPr kumimoji="1" lang="ja-JP" altLang="en-US"/>
          </a:p>
        </p:txBody>
      </p:sp>
      <p:sp>
        <p:nvSpPr>
          <p:cNvPr id="8" name="フッター プレースホルダー 7">
            <a:extLst>
              <a:ext uri="{FF2B5EF4-FFF2-40B4-BE49-F238E27FC236}">
                <a16:creationId xmlns:a16="http://schemas.microsoft.com/office/drawing/2014/main" id="{AE59C5A8-6940-4979-9B89-50994E0B2F45}"/>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2B4DCFC5-4F83-486E-9C98-8AE495F17BCC}"/>
              </a:ext>
            </a:extLst>
          </p:cNvPr>
          <p:cNvSpPr>
            <a:spLocks noGrp="1"/>
          </p:cNvSpPr>
          <p:nvPr>
            <p:ph type="sldNum" sz="quarter" idx="12"/>
          </p:nvPr>
        </p:nvSpPr>
        <p:spPr/>
        <p:txBody>
          <a:bodyPr/>
          <a:lstStyle/>
          <a:p>
            <a:fld id="{69274015-197C-4EB4-9C9F-2DF5704FF3BC}" type="slidenum">
              <a:rPr kumimoji="1" lang="ja-JP" altLang="en-US" smtClean="0"/>
              <a:t>‹#›</a:t>
            </a:fld>
            <a:endParaRPr kumimoji="1" lang="ja-JP" altLang="en-US"/>
          </a:p>
        </p:txBody>
      </p:sp>
      <p:pic>
        <p:nvPicPr>
          <p:cNvPr id="10" name="Picture 2" descr="DiBEG">
            <a:extLst>
              <a:ext uri="{FF2B5EF4-FFF2-40B4-BE49-F238E27FC236}">
                <a16:creationId xmlns:a16="http://schemas.microsoft.com/office/drawing/2014/main" id="{476EF84D-FD35-4875-B620-E3EB1923E5A2}"/>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558255" y="261938"/>
            <a:ext cx="1352550" cy="390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91020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6C657A9-E3D6-4553-9681-3B378BEAB18A}"/>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E4F68FFD-0522-4882-A6C0-98C6A125CE48}"/>
              </a:ext>
            </a:extLst>
          </p:cNvPr>
          <p:cNvSpPr>
            <a:spLocks noGrp="1"/>
          </p:cNvSpPr>
          <p:nvPr>
            <p:ph type="dt" sz="half" idx="10"/>
          </p:nvPr>
        </p:nvSpPr>
        <p:spPr/>
        <p:txBody>
          <a:bodyPr/>
          <a:lstStyle/>
          <a:p>
            <a:fld id="{FE3F94C7-1973-4D43-9D50-B22CDB1C7F86}" type="datetimeFigureOut">
              <a:rPr kumimoji="1" lang="ja-JP" altLang="en-US" smtClean="0"/>
              <a:t>2023/3/3</a:t>
            </a:fld>
            <a:endParaRPr kumimoji="1" lang="ja-JP" altLang="en-US"/>
          </a:p>
        </p:txBody>
      </p:sp>
      <p:sp>
        <p:nvSpPr>
          <p:cNvPr id="4" name="フッター プレースホルダー 3">
            <a:extLst>
              <a:ext uri="{FF2B5EF4-FFF2-40B4-BE49-F238E27FC236}">
                <a16:creationId xmlns:a16="http://schemas.microsoft.com/office/drawing/2014/main" id="{B2A692F6-A8FD-4F82-9B80-123012BDDCE5}"/>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78A8ACDD-8EC2-4C90-A683-7FB8AA0921A7}"/>
              </a:ext>
            </a:extLst>
          </p:cNvPr>
          <p:cNvSpPr>
            <a:spLocks noGrp="1"/>
          </p:cNvSpPr>
          <p:nvPr>
            <p:ph type="sldNum" sz="quarter" idx="12"/>
          </p:nvPr>
        </p:nvSpPr>
        <p:spPr/>
        <p:txBody>
          <a:bodyPr/>
          <a:lstStyle/>
          <a:p>
            <a:fld id="{69274015-197C-4EB4-9C9F-2DF5704FF3BC}" type="slidenum">
              <a:rPr kumimoji="1" lang="ja-JP" altLang="en-US" smtClean="0"/>
              <a:t>‹#›</a:t>
            </a:fld>
            <a:endParaRPr kumimoji="1" lang="ja-JP" altLang="en-US"/>
          </a:p>
        </p:txBody>
      </p:sp>
      <p:pic>
        <p:nvPicPr>
          <p:cNvPr id="6" name="Picture 2" descr="DiBEG">
            <a:extLst>
              <a:ext uri="{FF2B5EF4-FFF2-40B4-BE49-F238E27FC236}">
                <a16:creationId xmlns:a16="http://schemas.microsoft.com/office/drawing/2014/main" id="{1ABEE1E9-8D3B-4438-B800-91869EDCE72F}"/>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558255" y="261938"/>
            <a:ext cx="1352550" cy="390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1200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49B8926B-000A-4A83-A657-3DF46B2A23FF}"/>
              </a:ext>
            </a:extLst>
          </p:cNvPr>
          <p:cNvSpPr>
            <a:spLocks noGrp="1"/>
          </p:cNvSpPr>
          <p:nvPr>
            <p:ph type="dt" sz="half" idx="10"/>
          </p:nvPr>
        </p:nvSpPr>
        <p:spPr/>
        <p:txBody>
          <a:bodyPr/>
          <a:lstStyle/>
          <a:p>
            <a:fld id="{FE3F94C7-1973-4D43-9D50-B22CDB1C7F86}" type="datetimeFigureOut">
              <a:rPr kumimoji="1" lang="ja-JP" altLang="en-US" smtClean="0"/>
              <a:t>2023/3/3</a:t>
            </a:fld>
            <a:endParaRPr kumimoji="1" lang="ja-JP" altLang="en-US"/>
          </a:p>
        </p:txBody>
      </p:sp>
      <p:sp>
        <p:nvSpPr>
          <p:cNvPr id="3" name="フッター プレースホルダー 2">
            <a:extLst>
              <a:ext uri="{FF2B5EF4-FFF2-40B4-BE49-F238E27FC236}">
                <a16:creationId xmlns:a16="http://schemas.microsoft.com/office/drawing/2014/main" id="{BE1542FC-D391-411C-A7BC-7ACAD79AC30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76132ECD-1562-44EC-B781-8E03AE31109F}"/>
              </a:ext>
            </a:extLst>
          </p:cNvPr>
          <p:cNvSpPr>
            <a:spLocks noGrp="1"/>
          </p:cNvSpPr>
          <p:nvPr>
            <p:ph type="sldNum" sz="quarter" idx="12"/>
          </p:nvPr>
        </p:nvSpPr>
        <p:spPr/>
        <p:txBody>
          <a:bodyPr/>
          <a:lstStyle/>
          <a:p>
            <a:fld id="{69274015-197C-4EB4-9C9F-2DF5704FF3BC}" type="slidenum">
              <a:rPr kumimoji="1" lang="ja-JP" altLang="en-US" smtClean="0"/>
              <a:t>‹#›</a:t>
            </a:fld>
            <a:endParaRPr kumimoji="1" lang="ja-JP" altLang="en-US"/>
          </a:p>
        </p:txBody>
      </p:sp>
      <p:pic>
        <p:nvPicPr>
          <p:cNvPr id="5" name="Picture 2" descr="DiBEG">
            <a:extLst>
              <a:ext uri="{FF2B5EF4-FFF2-40B4-BE49-F238E27FC236}">
                <a16:creationId xmlns:a16="http://schemas.microsoft.com/office/drawing/2014/main" id="{DCB0E0B7-8131-4B96-AB1A-C569E959108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558255" y="261938"/>
            <a:ext cx="1352550" cy="390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240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5F222A-8735-42A1-BCC5-18CC022E893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2075478-C037-412A-BF35-B5BF34244F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8CB63E26-50A4-48EB-92E0-7DE4F11D65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A4A8052-15C8-4D22-B4DA-000A189B0F15}"/>
              </a:ext>
            </a:extLst>
          </p:cNvPr>
          <p:cNvSpPr>
            <a:spLocks noGrp="1"/>
          </p:cNvSpPr>
          <p:nvPr>
            <p:ph type="dt" sz="half" idx="10"/>
          </p:nvPr>
        </p:nvSpPr>
        <p:spPr/>
        <p:txBody>
          <a:bodyPr/>
          <a:lstStyle/>
          <a:p>
            <a:fld id="{FE3F94C7-1973-4D43-9D50-B22CDB1C7F86}" type="datetimeFigureOut">
              <a:rPr kumimoji="1" lang="ja-JP" altLang="en-US" smtClean="0"/>
              <a:t>2023/3/3</a:t>
            </a:fld>
            <a:endParaRPr kumimoji="1" lang="ja-JP" altLang="en-US"/>
          </a:p>
        </p:txBody>
      </p:sp>
      <p:sp>
        <p:nvSpPr>
          <p:cNvPr id="6" name="フッター プレースホルダー 5">
            <a:extLst>
              <a:ext uri="{FF2B5EF4-FFF2-40B4-BE49-F238E27FC236}">
                <a16:creationId xmlns:a16="http://schemas.microsoft.com/office/drawing/2014/main" id="{27E7A7C7-18E3-426F-A867-E208F315729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0B425E8-196F-4990-83BB-F531AE832651}"/>
              </a:ext>
            </a:extLst>
          </p:cNvPr>
          <p:cNvSpPr>
            <a:spLocks noGrp="1"/>
          </p:cNvSpPr>
          <p:nvPr>
            <p:ph type="sldNum" sz="quarter" idx="12"/>
          </p:nvPr>
        </p:nvSpPr>
        <p:spPr/>
        <p:txBody>
          <a:bodyPr/>
          <a:lstStyle/>
          <a:p>
            <a:fld id="{69274015-197C-4EB4-9C9F-2DF5704FF3BC}" type="slidenum">
              <a:rPr kumimoji="1" lang="ja-JP" altLang="en-US" smtClean="0"/>
              <a:t>‹#›</a:t>
            </a:fld>
            <a:endParaRPr kumimoji="1" lang="ja-JP" altLang="en-US"/>
          </a:p>
        </p:txBody>
      </p:sp>
      <p:pic>
        <p:nvPicPr>
          <p:cNvPr id="8" name="Picture 2" descr="DiBEG">
            <a:extLst>
              <a:ext uri="{FF2B5EF4-FFF2-40B4-BE49-F238E27FC236}">
                <a16:creationId xmlns:a16="http://schemas.microsoft.com/office/drawing/2014/main" id="{72A08DCB-AD3E-4D1A-9664-6542F235384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558255" y="261938"/>
            <a:ext cx="1352550" cy="390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3547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96CB17-26D1-44E6-BFF0-9379ED29619F}"/>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630DF701-F307-4087-A5BC-6B0E32D80A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42DBBFBE-9242-48A7-A86E-0AA95BEBCD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13B1322-6340-4F8C-9225-F27E260F8792}"/>
              </a:ext>
            </a:extLst>
          </p:cNvPr>
          <p:cNvSpPr>
            <a:spLocks noGrp="1"/>
          </p:cNvSpPr>
          <p:nvPr>
            <p:ph type="dt" sz="half" idx="10"/>
          </p:nvPr>
        </p:nvSpPr>
        <p:spPr/>
        <p:txBody>
          <a:bodyPr/>
          <a:lstStyle/>
          <a:p>
            <a:fld id="{FE3F94C7-1973-4D43-9D50-B22CDB1C7F86}" type="datetimeFigureOut">
              <a:rPr kumimoji="1" lang="ja-JP" altLang="en-US" smtClean="0"/>
              <a:t>2023/3/3</a:t>
            </a:fld>
            <a:endParaRPr kumimoji="1" lang="ja-JP" altLang="en-US"/>
          </a:p>
        </p:txBody>
      </p:sp>
      <p:sp>
        <p:nvSpPr>
          <p:cNvPr id="6" name="フッター プレースホルダー 5">
            <a:extLst>
              <a:ext uri="{FF2B5EF4-FFF2-40B4-BE49-F238E27FC236}">
                <a16:creationId xmlns:a16="http://schemas.microsoft.com/office/drawing/2014/main" id="{08DBB9C1-C53E-4ABD-A525-DF20843D841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125986D-F99C-4166-B132-E4234E0E7E7A}"/>
              </a:ext>
            </a:extLst>
          </p:cNvPr>
          <p:cNvSpPr>
            <a:spLocks noGrp="1"/>
          </p:cNvSpPr>
          <p:nvPr>
            <p:ph type="sldNum" sz="quarter" idx="12"/>
          </p:nvPr>
        </p:nvSpPr>
        <p:spPr/>
        <p:txBody>
          <a:bodyPr/>
          <a:lstStyle/>
          <a:p>
            <a:fld id="{69274015-197C-4EB4-9C9F-2DF5704FF3BC}" type="slidenum">
              <a:rPr kumimoji="1" lang="ja-JP" altLang="en-US" smtClean="0"/>
              <a:t>‹#›</a:t>
            </a:fld>
            <a:endParaRPr kumimoji="1" lang="ja-JP" altLang="en-US"/>
          </a:p>
        </p:txBody>
      </p:sp>
      <p:pic>
        <p:nvPicPr>
          <p:cNvPr id="8" name="Picture 2" descr="DiBEG">
            <a:extLst>
              <a:ext uri="{FF2B5EF4-FFF2-40B4-BE49-F238E27FC236}">
                <a16:creationId xmlns:a16="http://schemas.microsoft.com/office/drawing/2014/main" id="{7C0D029A-1FAF-4A15-858F-89A66537C0B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558255" y="261938"/>
            <a:ext cx="1352550" cy="390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977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1224457F-F797-43DE-9134-1655BD86FA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F6A7668-4309-4AD4-9CBE-C5E78FDDAAF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2B21EA0-B8AB-4BE6-9729-C2F19DF16A7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3F94C7-1973-4D43-9D50-B22CDB1C7F86}" type="datetimeFigureOut">
              <a:rPr kumimoji="1" lang="ja-JP" altLang="en-US" smtClean="0"/>
              <a:t>2023/3/3</a:t>
            </a:fld>
            <a:endParaRPr kumimoji="1" lang="ja-JP" altLang="en-US"/>
          </a:p>
        </p:txBody>
      </p:sp>
      <p:sp>
        <p:nvSpPr>
          <p:cNvPr id="5" name="フッター プレースホルダー 4">
            <a:extLst>
              <a:ext uri="{FF2B5EF4-FFF2-40B4-BE49-F238E27FC236}">
                <a16:creationId xmlns:a16="http://schemas.microsoft.com/office/drawing/2014/main" id="{C41C2B5F-C359-4851-B549-EB467497E1C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E267E77E-A823-409D-8EAB-4CDFB818470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274015-197C-4EB4-9C9F-2DF5704FF3BC}" type="slidenum">
              <a:rPr kumimoji="1" lang="ja-JP" altLang="en-US" smtClean="0"/>
              <a:t>‹#›</a:t>
            </a:fld>
            <a:endParaRPr kumimoji="1" lang="ja-JP" altLang="en-US"/>
          </a:p>
        </p:txBody>
      </p:sp>
    </p:spTree>
    <p:extLst>
      <p:ext uri="{BB962C8B-B14F-4D97-AF65-F5344CB8AC3E}">
        <p14:creationId xmlns:p14="http://schemas.microsoft.com/office/powerpoint/2010/main" val="3433856048"/>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8DB9CD9-59B1-4D73-BC4C-98796A48EF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8874A6A9-41FF-4E33-AFA8-F9F81436A5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721D730E-1F97-4071-B143-B05E6D2599B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03402" y="3985"/>
            <a:ext cx="9772765" cy="6858000"/>
            <a:chOff x="1303402" y="3985"/>
            <a:chExt cx="9772765" cy="6858000"/>
          </a:xfrm>
        </p:grpSpPr>
        <p:sp>
          <p:nvSpPr>
            <p:cNvPr id="14" name="Freeform: Shape 13">
              <a:extLst>
                <a:ext uri="{FF2B5EF4-FFF2-40B4-BE49-F238E27FC236}">
                  <a16:creationId xmlns:a16="http://schemas.microsoft.com/office/drawing/2014/main" id="{B3849C6A-9EE5-4604-8EAE-DD4796B79D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985"/>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pt-BR" dirty="0"/>
            </a:p>
          </p:txBody>
        </p:sp>
        <p:sp>
          <p:nvSpPr>
            <p:cNvPr id="15" name="Freeform: Shape 14">
              <a:extLst>
                <a:ext uri="{FF2B5EF4-FFF2-40B4-BE49-F238E27FC236}">
                  <a16:creationId xmlns:a16="http://schemas.microsoft.com/office/drawing/2014/main" id="{308677BE-069B-4A4D-8732-E26B6EF567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985"/>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pt-BR" dirty="0"/>
            </a:p>
          </p:txBody>
        </p:sp>
        <p:sp>
          <p:nvSpPr>
            <p:cNvPr id="16" name="Freeform: Shape 15">
              <a:extLst>
                <a:ext uri="{FF2B5EF4-FFF2-40B4-BE49-F238E27FC236}">
                  <a16:creationId xmlns:a16="http://schemas.microsoft.com/office/drawing/2014/main" id="{9A9A575B-DD07-4388-963B-0AF3FDDCF3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985"/>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pt-BR" dirty="0"/>
            </a:p>
          </p:txBody>
        </p:sp>
        <p:sp>
          <p:nvSpPr>
            <p:cNvPr id="17" name="Freeform: Shape 16">
              <a:extLst>
                <a:ext uri="{FF2B5EF4-FFF2-40B4-BE49-F238E27FC236}">
                  <a16:creationId xmlns:a16="http://schemas.microsoft.com/office/drawing/2014/main" id="{D55285E4-21EB-4EC1-AB8E-36E881E899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985"/>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pt-BR" dirty="0"/>
            </a:p>
          </p:txBody>
        </p:sp>
        <p:sp>
          <p:nvSpPr>
            <p:cNvPr id="18" name="Freeform: Shape 17">
              <a:extLst>
                <a:ext uri="{FF2B5EF4-FFF2-40B4-BE49-F238E27FC236}">
                  <a16:creationId xmlns:a16="http://schemas.microsoft.com/office/drawing/2014/main" id="{6A0C77B5-3FAA-4D4F-9555-89D751608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985"/>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pt-BR" dirty="0">
                <a:solidFill>
                  <a:schemeClr val="lt1"/>
                </a:solidFill>
              </a:endParaRPr>
            </a:p>
          </p:txBody>
        </p:sp>
        <p:sp>
          <p:nvSpPr>
            <p:cNvPr id="19" name="Freeform: Shape 18">
              <a:extLst>
                <a:ext uri="{FF2B5EF4-FFF2-40B4-BE49-F238E27FC236}">
                  <a16:creationId xmlns:a16="http://schemas.microsoft.com/office/drawing/2014/main" id="{5F0C96D1-A8B7-4C8E-9997-D823FD1591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985"/>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pt-BR" dirty="0"/>
            </a:p>
          </p:txBody>
        </p:sp>
        <p:sp>
          <p:nvSpPr>
            <p:cNvPr id="20" name="Freeform: Shape 19">
              <a:extLst>
                <a:ext uri="{FF2B5EF4-FFF2-40B4-BE49-F238E27FC236}">
                  <a16:creationId xmlns:a16="http://schemas.microsoft.com/office/drawing/2014/main" id="{DA46556D-445B-4CD0-87A0-02A30BD1B1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985"/>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pt-BR" dirty="0"/>
            </a:p>
          </p:txBody>
        </p:sp>
      </p:grpSp>
      <p:sp>
        <p:nvSpPr>
          <p:cNvPr id="4" name="テキスト プレースホルダー 1">
            <a:extLst>
              <a:ext uri="{FF2B5EF4-FFF2-40B4-BE49-F238E27FC236}">
                <a16:creationId xmlns:a16="http://schemas.microsoft.com/office/drawing/2014/main" id="{D473261A-834F-4452-8563-4CCE7F150777}"/>
              </a:ext>
            </a:extLst>
          </p:cNvPr>
          <p:cNvSpPr txBox="1">
            <a:spLocks/>
          </p:cNvSpPr>
          <p:nvPr/>
        </p:nvSpPr>
        <p:spPr>
          <a:xfrm>
            <a:off x="2650899" y="2399068"/>
            <a:ext cx="7132320" cy="1963929"/>
          </a:xfrm>
          <a:prstGeom prst="rect">
            <a:avLst/>
          </a:prstGeom>
        </p:spPr>
        <p:txBody>
          <a:bodyPr vert="horz" lIns="91440" tIns="45720" rIns="91440" bIns="45720" rtlCol="0" anchor="ctr">
            <a:normAutofit fontScale="9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spcBef>
                <a:spcPct val="0"/>
              </a:spcBef>
              <a:spcAft>
                <a:spcPts val="600"/>
              </a:spcAft>
            </a:pPr>
            <a:r>
              <a:rPr lang="pt-BR" altLang="ja-JP" sz="4000" b="1" dirty="0">
                <a:solidFill>
                  <a:schemeClr val="tx1">
                    <a:lumMod val="95000"/>
                    <a:lumOff val="5000"/>
                  </a:schemeClr>
                </a:solidFill>
                <a:latin typeface="+mn-ea"/>
                <a:cs typeface="+mj-cs"/>
              </a:rPr>
              <a:t>Resposta ao Projeto TV 3.0</a:t>
            </a:r>
          </a:p>
          <a:p>
            <a:pPr>
              <a:spcBef>
                <a:spcPct val="0"/>
              </a:spcBef>
              <a:spcAft>
                <a:spcPts val="600"/>
              </a:spcAft>
            </a:pPr>
            <a:r>
              <a:rPr lang="pt-BR" altLang="ja-JP" sz="4000" b="1" dirty="0">
                <a:solidFill>
                  <a:schemeClr val="tx1">
                    <a:lumMod val="95000"/>
                    <a:lumOff val="5000"/>
                  </a:schemeClr>
                </a:solidFill>
                <a:latin typeface="+mn-ea"/>
                <a:cs typeface="+mj-cs"/>
              </a:rPr>
              <a:t>Chamada de Propostas (</a:t>
            </a:r>
            <a:r>
              <a:rPr lang="pt-BR" altLang="ja-JP" sz="4000" b="1" dirty="0" err="1">
                <a:solidFill>
                  <a:schemeClr val="tx1">
                    <a:lumMod val="95000"/>
                    <a:lumOff val="5000"/>
                  </a:schemeClr>
                </a:solidFill>
                <a:latin typeface="+mn-ea"/>
                <a:cs typeface="+mj-cs"/>
              </a:rPr>
              <a:t>CfP</a:t>
            </a:r>
            <a:r>
              <a:rPr lang="pt-BR" altLang="ja-JP" sz="4000" b="1" dirty="0">
                <a:solidFill>
                  <a:schemeClr val="tx1">
                    <a:lumMod val="95000"/>
                    <a:lumOff val="5000"/>
                  </a:schemeClr>
                </a:solidFill>
                <a:latin typeface="+mn-ea"/>
                <a:cs typeface="+mj-cs"/>
              </a:rPr>
              <a:t>)</a:t>
            </a:r>
          </a:p>
          <a:p>
            <a:pPr>
              <a:spcBef>
                <a:spcPct val="0"/>
              </a:spcBef>
              <a:spcAft>
                <a:spcPts val="600"/>
              </a:spcAft>
            </a:pPr>
            <a:r>
              <a:rPr lang="pt-BR" altLang="ja-JP" sz="4000" b="1" dirty="0">
                <a:solidFill>
                  <a:schemeClr val="tx1">
                    <a:lumMod val="95000"/>
                    <a:lumOff val="5000"/>
                  </a:schemeClr>
                </a:solidFill>
                <a:latin typeface="+mn-ea"/>
                <a:cs typeface="+mj-cs"/>
              </a:rPr>
              <a:t>Fase-1 e 2</a:t>
            </a:r>
          </a:p>
          <a:p>
            <a:pPr>
              <a:spcBef>
                <a:spcPct val="0"/>
              </a:spcBef>
              <a:spcAft>
                <a:spcPts val="600"/>
              </a:spcAft>
            </a:pPr>
            <a:r>
              <a:rPr lang="pt-BR" altLang="ja-JP" sz="4000" b="1" dirty="0">
                <a:solidFill>
                  <a:schemeClr val="tx1">
                    <a:lumMod val="95000"/>
                    <a:lumOff val="5000"/>
                  </a:schemeClr>
                </a:solidFill>
                <a:latin typeface="+mn-ea"/>
                <a:cs typeface="+mj-cs"/>
              </a:rPr>
              <a:t>Apresentação Geral</a:t>
            </a:r>
          </a:p>
        </p:txBody>
      </p:sp>
      <p:pic>
        <p:nvPicPr>
          <p:cNvPr id="21" name="Picture 2" descr="DiBEG">
            <a:extLst>
              <a:ext uri="{FF2B5EF4-FFF2-40B4-BE49-F238E27FC236}">
                <a16:creationId xmlns:a16="http://schemas.microsoft.com/office/drawing/2014/main" id="{5F14554F-F142-4267-8C71-D7F33A6C74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58255" y="261938"/>
            <a:ext cx="1352550" cy="390525"/>
          </a:xfrm>
          <a:prstGeom prst="rect">
            <a:avLst/>
          </a:prstGeom>
          <a:noFill/>
          <a:extLst>
            <a:ext uri="{909E8E84-426E-40DD-AFC4-6F175D3DCCD1}">
              <a14:hiddenFill xmlns:a14="http://schemas.microsoft.com/office/drawing/2010/main">
                <a:solidFill>
                  <a:srgbClr val="FFFFFF"/>
                </a:solidFill>
              </a14:hiddenFill>
            </a:ext>
          </a:extLst>
        </p:spPr>
      </p:pic>
      <p:sp>
        <p:nvSpPr>
          <p:cNvPr id="22" name="テキスト プレースホルダー 1">
            <a:extLst>
              <a:ext uri="{FF2B5EF4-FFF2-40B4-BE49-F238E27FC236}">
                <a16:creationId xmlns:a16="http://schemas.microsoft.com/office/drawing/2014/main" id="{D473261A-834F-4452-8563-4CCE7F150777}"/>
              </a:ext>
            </a:extLst>
          </p:cNvPr>
          <p:cNvSpPr txBox="1">
            <a:spLocks/>
          </p:cNvSpPr>
          <p:nvPr/>
        </p:nvSpPr>
        <p:spPr>
          <a:xfrm>
            <a:off x="4478796" y="5446880"/>
            <a:ext cx="3476526" cy="540484"/>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spcBef>
                <a:spcPct val="0"/>
              </a:spcBef>
              <a:spcAft>
                <a:spcPts val="600"/>
              </a:spcAft>
            </a:pPr>
            <a:r>
              <a:rPr lang="pt-BR" altLang="ja-JP" sz="2800" b="1" dirty="0" err="1">
                <a:solidFill>
                  <a:schemeClr val="tx1">
                    <a:lumMod val="95000"/>
                    <a:lumOff val="5000"/>
                  </a:schemeClr>
                </a:solidFill>
                <a:latin typeface="+mn-ea"/>
                <a:cs typeface="+mj-cs"/>
              </a:rPr>
              <a:t>DiBEG</a:t>
            </a:r>
            <a:r>
              <a:rPr lang="pt-BR" altLang="ja-JP" sz="2800" b="1" dirty="0">
                <a:solidFill>
                  <a:schemeClr val="tx1">
                    <a:lumMod val="95000"/>
                    <a:lumOff val="5000"/>
                  </a:schemeClr>
                </a:solidFill>
                <a:latin typeface="+mn-ea"/>
                <a:cs typeface="+mj-cs"/>
              </a:rPr>
              <a:t>/Japão</a:t>
            </a:r>
            <a:endParaRPr lang="pt-BR" altLang="ja-JP" sz="1800" b="1" i="0" kern="1200" dirty="0">
              <a:solidFill>
                <a:schemeClr val="tx1">
                  <a:lumMod val="95000"/>
                  <a:lumOff val="5000"/>
                </a:schemeClr>
              </a:solidFill>
              <a:latin typeface="+mn-ea"/>
              <a:cs typeface="+mj-cs"/>
            </a:endParaRPr>
          </a:p>
        </p:txBody>
      </p:sp>
    </p:spTree>
    <p:extLst>
      <p:ext uri="{BB962C8B-B14F-4D97-AF65-F5344CB8AC3E}">
        <p14:creationId xmlns:p14="http://schemas.microsoft.com/office/powerpoint/2010/main" val="14923024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66" name="タイトル 2">
            <a:extLst>
              <a:ext uri="{FF2B5EF4-FFF2-40B4-BE49-F238E27FC236}">
                <a16:creationId xmlns:a16="http://schemas.microsoft.com/office/drawing/2014/main" id="{4FE1DE08-F04F-4760-8474-B4B290ED109E}"/>
              </a:ext>
            </a:extLst>
          </p:cNvPr>
          <p:cNvSpPr txBox="1">
            <a:spLocks/>
          </p:cNvSpPr>
          <p:nvPr/>
        </p:nvSpPr>
        <p:spPr>
          <a:xfrm>
            <a:off x="551803" y="209006"/>
            <a:ext cx="10515599" cy="65314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spcAft>
                <a:spcPts val="600"/>
              </a:spcAft>
            </a:pPr>
            <a:r>
              <a:rPr lang="pt-BR" altLang="ja-JP" sz="3600" b="1">
                <a:latin typeface="+mn-ea"/>
                <a:ea typeface="+mn-ea"/>
              </a:rPr>
              <a:t>Esboço da Proposta</a:t>
            </a:r>
          </a:p>
        </p:txBody>
      </p:sp>
      <p:graphicFrame>
        <p:nvGraphicFramePr>
          <p:cNvPr id="2" name="表 1"/>
          <p:cNvGraphicFramePr>
            <a:graphicFrameLocks noGrp="1"/>
          </p:cNvGraphicFramePr>
          <p:nvPr>
            <p:extLst>
              <p:ext uri="{D42A27DB-BD31-4B8C-83A1-F6EECF244321}">
                <p14:modId xmlns:p14="http://schemas.microsoft.com/office/powerpoint/2010/main" val="3904788559"/>
              </p:ext>
            </p:extLst>
          </p:nvPr>
        </p:nvGraphicFramePr>
        <p:xfrm>
          <a:off x="333828" y="1307495"/>
          <a:ext cx="11592561" cy="5364480"/>
        </p:xfrm>
        <a:graphic>
          <a:graphicData uri="http://schemas.openxmlformats.org/drawingml/2006/table">
            <a:tbl>
              <a:tblPr firstRow="1" bandRow="1">
                <a:tableStyleId>{616DA210-FB5B-4158-B5E0-FEB733F419BA}</a:tableStyleId>
              </a:tblPr>
              <a:tblGrid>
                <a:gridCol w="619761">
                  <a:extLst>
                    <a:ext uri="{9D8B030D-6E8A-4147-A177-3AD203B41FA5}">
                      <a16:colId xmlns:a16="http://schemas.microsoft.com/office/drawing/2014/main" val="2137033079"/>
                    </a:ext>
                  </a:extLst>
                </a:gridCol>
                <a:gridCol w="2272937">
                  <a:extLst>
                    <a:ext uri="{9D8B030D-6E8A-4147-A177-3AD203B41FA5}">
                      <a16:colId xmlns:a16="http://schemas.microsoft.com/office/drawing/2014/main" val="415080975"/>
                    </a:ext>
                  </a:extLst>
                </a:gridCol>
                <a:gridCol w="6463884">
                  <a:extLst>
                    <a:ext uri="{9D8B030D-6E8A-4147-A177-3AD203B41FA5}">
                      <a16:colId xmlns:a16="http://schemas.microsoft.com/office/drawing/2014/main" val="2604502621"/>
                    </a:ext>
                  </a:extLst>
                </a:gridCol>
                <a:gridCol w="2235979">
                  <a:extLst>
                    <a:ext uri="{9D8B030D-6E8A-4147-A177-3AD203B41FA5}">
                      <a16:colId xmlns:a16="http://schemas.microsoft.com/office/drawing/2014/main" val="786613524"/>
                    </a:ext>
                  </a:extLst>
                </a:gridCol>
              </a:tblGrid>
              <a:tr h="370840">
                <a:tc>
                  <a:txBody>
                    <a:bodyPr/>
                    <a:lstStyle/>
                    <a:p>
                      <a:pPr algn="ctr"/>
                      <a:r>
                        <a:rPr kumimoji="1" lang="pt-BR" altLang="ja-JP" sz="2000" noProof="0">
                          <a:latin typeface="+mn-ea"/>
                          <a:ea typeface="+mn-ea"/>
                        </a:rPr>
                        <a:t>No.</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pt-BR" altLang="ja-JP" sz="2000" noProof="0">
                          <a:latin typeface="+mn-ea"/>
                          <a:ea typeface="+mn-ea"/>
                        </a:rPr>
                        <a:t>Assunto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pt-BR" altLang="ja-JP" sz="2000" noProof="0">
                          <a:latin typeface="+mn-ea"/>
                          <a:ea typeface="+mn-ea"/>
                        </a:rPr>
                        <a:t>Proposta Técnica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pt-BR" altLang="ja-JP" sz="2000" noProof="0">
                          <a:latin typeface="+mn-ea"/>
                          <a:ea typeface="+mn-ea"/>
                        </a:rPr>
                        <a:t>Observações</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49849029"/>
                  </a:ext>
                </a:extLst>
              </a:tr>
              <a:tr h="3826209">
                <a:tc>
                  <a:txBody>
                    <a:bodyPr/>
                    <a:lstStyle/>
                    <a:p>
                      <a:pPr algn="ctr"/>
                      <a:r>
                        <a:rPr kumimoji="1" lang="pt-BR" altLang="ja-JP" sz="2000" b="1" noProof="0">
                          <a:latin typeface="+mn-ea"/>
                          <a:ea typeface="+mn-ea"/>
                        </a:rPr>
                        <a:t>1.</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r>
                        <a:rPr kumimoji="1" lang="pt-BR" altLang="ja-JP" sz="2000" b="1" noProof="0" dirty="0">
                          <a:latin typeface="+mn-ea"/>
                          <a:ea typeface="+mn-ea"/>
                        </a:rPr>
                        <a:t>Camada Física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r>
                        <a:rPr kumimoji="1" lang="pt-BR" altLang="ja-JP" sz="2000" b="1" noProof="0" dirty="0">
                          <a:latin typeface="+mn-ea"/>
                          <a:ea typeface="+mn-ea"/>
                        </a:rPr>
                        <a:t>Sistema Proposto</a:t>
                      </a:r>
                    </a:p>
                    <a:p>
                      <a:pPr marL="342900" indent="-342900" algn="l" defTabSz="914400" rtl="0" eaLnBrk="1" latinLnBrk="0" hangingPunct="1">
                        <a:buFontTx/>
                        <a:buChar char="-"/>
                      </a:pPr>
                      <a:r>
                        <a:rPr kumimoji="1" lang="pt-BR" altLang="ja-JP" sz="2000" b="0" kern="1200" baseline="0" noProof="0" dirty="0">
                          <a:solidFill>
                            <a:schemeClr val="tx1"/>
                          </a:solidFill>
                          <a:latin typeface="+mn-ea"/>
                          <a:ea typeface="+mn-ea"/>
                          <a:cs typeface="+mn-cs"/>
                        </a:rPr>
                        <a:t>Sistema ISDB-T Avançado.</a:t>
                      </a:r>
                    </a:p>
                    <a:p>
                      <a:pPr marL="342900" indent="-342900" algn="l" defTabSz="914400" rtl="0" eaLnBrk="1" latinLnBrk="0" hangingPunct="1">
                        <a:buFontTx/>
                        <a:buChar char="-"/>
                      </a:pPr>
                      <a:r>
                        <a:rPr kumimoji="1" lang="pt-BR" altLang="ja-JP" sz="2000" b="0" kern="1200" baseline="0" noProof="0" dirty="0">
                          <a:solidFill>
                            <a:schemeClr val="tx1"/>
                          </a:solidFill>
                          <a:latin typeface="+mn-ea"/>
                          <a:ea typeface="+mn-ea"/>
                          <a:cs typeface="+mn-cs"/>
                        </a:rPr>
                        <a:t>Plano deste sistema.</a:t>
                      </a:r>
                    </a:p>
                    <a:p>
                      <a:pPr marL="342900" indent="-342900" algn="l" defTabSz="914400" rtl="0" eaLnBrk="1" latinLnBrk="0" hangingPunct="1">
                        <a:buFontTx/>
                        <a:buChar char="-"/>
                      </a:pPr>
                      <a:r>
                        <a:rPr kumimoji="1" lang="pt-BR" altLang="ja-JP" sz="2000" b="0" kern="1200" baseline="0" noProof="0" dirty="0">
                          <a:solidFill>
                            <a:schemeClr val="tx1"/>
                          </a:solidFill>
                          <a:latin typeface="+mn-ea"/>
                          <a:ea typeface="+mn-ea"/>
                          <a:cs typeface="+mn-cs"/>
                        </a:rPr>
                        <a:t>TDT Japonês de próxima geração.</a:t>
                      </a:r>
                    </a:p>
                    <a:p>
                      <a:r>
                        <a:rPr kumimoji="1" lang="pt-BR" altLang="ja-JP" sz="2000" b="1" noProof="0" dirty="0">
                          <a:latin typeface="+mn-ea"/>
                          <a:ea typeface="+mn-ea"/>
                        </a:rPr>
                        <a:t>Documento Submetido (2 de julho de 2021)</a:t>
                      </a:r>
                    </a:p>
                    <a:p>
                      <a:pPr marL="342900" indent="-342900" algn="l" defTabSz="914400" rtl="0" eaLnBrk="1" latinLnBrk="0" hangingPunct="1">
                        <a:buFontTx/>
                        <a:buChar char="-"/>
                      </a:pPr>
                      <a:r>
                        <a:rPr kumimoji="1" lang="pt-BR" altLang="ja-JP" sz="2000" b="0" kern="1200" baseline="0" noProof="0" dirty="0">
                          <a:solidFill>
                            <a:schemeClr val="tx1"/>
                          </a:solidFill>
                          <a:latin typeface="+mn-ea"/>
                          <a:ea typeface="+mn-ea"/>
                          <a:cs typeface="+mn-cs"/>
                        </a:rPr>
                        <a:t>Especificações da camada física ISDB-T Avançado.</a:t>
                      </a:r>
                    </a:p>
                    <a:p>
                      <a:pPr marL="342900" indent="-342900" algn="l" defTabSz="914400" rtl="0" eaLnBrk="1" latinLnBrk="0" hangingPunct="1">
                        <a:buFontTx/>
                        <a:buChar char="-"/>
                      </a:pPr>
                      <a:r>
                        <a:rPr kumimoji="1" lang="pt-BR" altLang="ja-JP" sz="2000" b="0" kern="1200" baseline="0" noProof="0" dirty="0">
                          <a:solidFill>
                            <a:schemeClr val="tx1"/>
                          </a:solidFill>
                          <a:latin typeface="+mn-ea"/>
                          <a:ea typeface="+mn-ea"/>
                          <a:cs typeface="+mn-cs"/>
                        </a:rPr>
                        <a:t>Dados de teste de fábrica no Japão.</a:t>
                      </a:r>
                    </a:p>
                    <a:p>
                      <a:r>
                        <a:rPr kumimoji="1" lang="pt-BR" altLang="ja-JP" sz="2000" b="1" noProof="0" dirty="0">
                          <a:latin typeface="+mn-ea"/>
                          <a:ea typeface="+mn-ea"/>
                        </a:rPr>
                        <a:t>Fornecimento do Equipamento</a:t>
                      </a:r>
                    </a:p>
                    <a:p>
                      <a:pPr marL="342900" indent="-342900" algn="l" defTabSz="914400" rtl="0" eaLnBrk="1" latinLnBrk="0" hangingPunct="1">
                        <a:buFontTx/>
                        <a:buChar char="-"/>
                      </a:pPr>
                      <a:r>
                        <a:rPr kumimoji="1" lang="pt-BR" altLang="ja-JP" sz="2000" b="0" kern="1200" baseline="0" noProof="0" dirty="0">
                          <a:solidFill>
                            <a:schemeClr val="tx1"/>
                          </a:solidFill>
                          <a:latin typeface="+mn-ea"/>
                          <a:ea typeface="+mn-ea"/>
                          <a:cs typeface="+mn-cs"/>
                        </a:rPr>
                        <a:t>Sistema de transmissão do ISDB-T Avançado.</a:t>
                      </a:r>
                    </a:p>
                    <a:p>
                      <a:pPr marL="342900" indent="-342900" algn="l" defTabSz="914400" rtl="0" eaLnBrk="1" latinLnBrk="0" hangingPunct="1">
                        <a:buFontTx/>
                        <a:buChar char="-"/>
                      </a:pPr>
                      <a:r>
                        <a:rPr kumimoji="1" lang="pt-BR" altLang="ja-JP" sz="2000" b="0" kern="1200" baseline="0" noProof="0" dirty="0">
                          <a:solidFill>
                            <a:schemeClr val="tx1"/>
                          </a:solidFill>
                          <a:latin typeface="+mn-ea"/>
                          <a:ea typeface="+mn-ea"/>
                          <a:cs typeface="+mn-cs"/>
                        </a:rPr>
                        <a:t>Sistema de recepção do ISDB-T Avançado.</a:t>
                      </a:r>
                    </a:p>
                    <a:p>
                      <a:pPr marL="342900" indent="-342900" algn="l" defTabSz="914400" rtl="0" eaLnBrk="1" latinLnBrk="0" hangingPunct="1">
                        <a:buFontTx/>
                        <a:buChar char="-"/>
                      </a:pPr>
                      <a:r>
                        <a:rPr kumimoji="1" lang="pt-BR" altLang="ja-JP" sz="2000" b="0" kern="1200" baseline="0" noProof="0" dirty="0">
                          <a:solidFill>
                            <a:schemeClr val="tx1"/>
                          </a:solidFill>
                          <a:latin typeface="+mn-ea"/>
                          <a:ea typeface="+mn-ea"/>
                          <a:cs typeface="+mn-cs"/>
                        </a:rPr>
                        <a:t>Equipamento de medição para ISDB-T Avançado.</a:t>
                      </a:r>
                    </a:p>
                    <a:p>
                      <a:pPr marL="342900" indent="-342900" algn="l" defTabSz="914400" rtl="0" eaLnBrk="1" latinLnBrk="0" hangingPunct="1">
                        <a:buFontTx/>
                        <a:buChar char="-"/>
                      </a:pPr>
                      <a:r>
                        <a:rPr kumimoji="1" lang="pt-BR" altLang="ja-JP" sz="2000" b="0" kern="1200" baseline="0" noProof="0" dirty="0">
                          <a:solidFill>
                            <a:schemeClr val="tx1"/>
                          </a:solidFill>
                          <a:latin typeface="+mn-ea"/>
                          <a:ea typeface="+mn-ea"/>
                          <a:cs typeface="+mn-cs"/>
                        </a:rPr>
                        <a:t>Sistema de antena de recepção MIMO.</a:t>
                      </a:r>
                    </a:p>
                    <a:p>
                      <a:r>
                        <a:rPr kumimoji="1" lang="pt-BR" altLang="ja-JP" sz="2000" b="1" noProof="0" dirty="0">
                          <a:latin typeface="+mn-ea"/>
                          <a:ea typeface="+mn-ea"/>
                        </a:rPr>
                        <a:t>Suporte Técnico</a:t>
                      </a:r>
                    </a:p>
                    <a:p>
                      <a:pPr marL="342900" indent="-342900" algn="l" defTabSz="914400" rtl="0" eaLnBrk="1" latinLnBrk="0" hangingPunct="1">
                        <a:buFontTx/>
                        <a:buChar char="-"/>
                      </a:pPr>
                      <a:r>
                        <a:rPr kumimoji="1" lang="pt-BR" altLang="ja-JP" sz="2000" b="0" kern="1200" baseline="0" noProof="0" dirty="0">
                          <a:solidFill>
                            <a:schemeClr val="tx1"/>
                          </a:solidFill>
                          <a:latin typeface="+mn-ea"/>
                          <a:ea typeface="+mn-ea"/>
                          <a:cs typeface="+mn-cs"/>
                        </a:rPr>
                        <a:t>Testes de laboratório e de campo no Brasil.</a:t>
                      </a:r>
                    </a:p>
                    <a:p>
                      <a:pPr marL="342900" indent="-342900" algn="l" defTabSz="914400" rtl="0" eaLnBrk="1" latinLnBrk="0" hangingPunct="1">
                        <a:buFontTx/>
                        <a:buChar char="-"/>
                      </a:pPr>
                      <a:endParaRPr kumimoji="1" lang="pt-BR" altLang="ja-JP" sz="2000" b="0" kern="1200" baseline="0" noProof="0" dirty="0">
                        <a:solidFill>
                          <a:schemeClr val="tx1"/>
                        </a:solidFill>
                        <a:latin typeface="+mn-e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kumimoji="1" lang="pt-BR" altLang="ja-JP" sz="2000" noProof="0" dirty="0">
                        <a:latin typeface="+mn-ea"/>
                        <a:ea typeface="+mn-ea"/>
                      </a:endParaRPr>
                    </a:p>
                    <a:p>
                      <a:r>
                        <a:rPr kumimoji="1" lang="pt-BR" altLang="ja-JP" sz="2000" noProof="0" dirty="0">
                          <a:latin typeface="+mn-ea"/>
                          <a:ea typeface="+mn-ea"/>
                        </a:rPr>
                        <a:t>SISO/MIMO</a:t>
                      </a:r>
                    </a:p>
                    <a:p>
                      <a:endParaRPr kumimoji="1" lang="pt-BR" altLang="ja-JP" sz="2000" noProof="0" dirty="0">
                        <a:latin typeface="+mn-ea"/>
                        <a:ea typeface="+mn-ea"/>
                      </a:endParaRPr>
                    </a:p>
                    <a:p>
                      <a:endParaRPr kumimoji="1" lang="pt-BR" altLang="ja-JP" sz="2000" noProof="0" dirty="0">
                        <a:latin typeface="+mn-ea"/>
                        <a:ea typeface="+mn-ea"/>
                      </a:endParaRPr>
                    </a:p>
                    <a:p>
                      <a:endParaRPr kumimoji="1" lang="pt-BR" altLang="ja-JP" sz="2000" noProof="0" dirty="0">
                        <a:latin typeface="+mn-ea"/>
                        <a:ea typeface="+mn-ea"/>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68431000"/>
                  </a:ext>
                </a:extLst>
              </a:tr>
            </a:tbl>
          </a:graphicData>
        </a:graphic>
      </p:graphicFrame>
      <p:sp>
        <p:nvSpPr>
          <p:cNvPr id="26" name="正方形/長方形 25"/>
          <p:cNvSpPr/>
          <p:nvPr/>
        </p:nvSpPr>
        <p:spPr>
          <a:xfrm>
            <a:off x="229324" y="802726"/>
            <a:ext cx="11388054" cy="461665"/>
          </a:xfrm>
          <a:prstGeom prst="rect">
            <a:avLst/>
          </a:prstGeom>
        </p:spPr>
        <p:txBody>
          <a:bodyPr wrap="none">
            <a:spAutoFit/>
          </a:bodyPr>
          <a:lstStyle/>
          <a:p>
            <a:r>
              <a:rPr lang="pt-BR" altLang="ja-JP" sz="2400" b="1" dirty="0"/>
              <a:t>Segue abaixo o esboço da proposta técnica de cada camada para a Fase 2.</a:t>
            </a:r>
          </a:p>
        </p:txBody>
      </p:sp>
    </p:spTree>
    <p:extLst>
      <p:ext uri="{BB962C8B-B14F-4D97-AF65-F5344CB8AC3E}">
        <p14:creationId xmlns:p14="http://schemas.microsoft.com/office/powerpoint/2010/main" val="18328656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66" name="タイトル 2">
            <a:extLst>
              <a:ext uri="{FF2B5EF4-FFF2-40B4-BE49-F238E27FC236}">
                <a16:creationId xmlns:a16="http://schemas.microsoft.com/office/drawing/2014/main" id="{4FE1DE08-F04F-4760-8474-B4B290ED109E}"/>
              </a:ext>
            </a:extLst>
          </p:cNvPr>
          <p:cNvSpPr txBox="1">
            <a:spLocks/>
          </p:cNvSpPr>
          <p:nvPr/>
        </p:nvSpPr>
        <p:spPr>
          <a:xfrm>
            <a:off x="551803" y="209006"/>
            <a:ext cx="10515599" cy="65314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spcAft>
                <a:spcPts val="600"/>
              </a:spcAft>
            </a:pPr>
            <a:r>
              <a:rPr lang="pt-BR" altLang="ja-JP" sz="3600" b="1">
                <a:latin typeface="+mn-ea"/>
                <a:ea typeface="+mn-ea"/>
              </a:rPr>
              <a:t>Esboço da Proposta</a:t>
            </a:r>
          </a:p>
        </p:txBody>
      </p:sp>
      <p:graphicFrame>
        <p:nvGraphicFramePr>
          <p:cNvPr id="2" name="表 1"/>
          <p:cNvGraphicFramePr>
            <a:graphicFrameLocks noGrp="1"/>
          </p:cNvGraphicFramePr>
          <p:nvPr>
            <p:extLst>
              <p:ext uri="{D42A27DB-BD31-4B8C-83A1-F6EECF244321}">
                <p14:modId xmlns:p14="http://schemas.microsoft.com/office/powerpoint/2010/main" val="241528289"/>
              </p:ext>
            </p:extLst>
          </p:nvPr>
        </p:nvGraphicFramePr>
        <p:xfrm>
          <a:off x="333828" y="1307495"/>
          <a:ext cx="11592561" cy="4222449"/>
        </p:xfrm>
        <a:graphic>
          <a:graphicData uri="http://schemas.openxmlformats.org/drawingml/2006/table">
            <a:tbl>
              <a:tblPr firstRow="1" bandRow="1">
                <a:tableStyleId>{616DA210-FB5B-4158-B5E0-FEB733F419BA}</a:tableStyleId>
              </a:tblPr>
              <a:tblGrid>
                <a:gridCol w="619761">
                  <a:extLst>
                    <a:ext uri="{9D8B030D-6E8A-4147-A177-3AD203B41FA5}">
                      <a16:colId xmlns:a16="http://schemas.microsoft.com/office/drawing/2014/main" val="2137033079"/>
                    </a:ext>
                  </a:extLst>
                </a:gridCol>
                <a:gridCol w="2286000">
                  <a:extLst>
                    <a:ext uri="{9D8B030D-6E8A-4147-A177-3AD203B41FA5}">
                      <a16:colId xmlns:a16="http://schemas.microsoft.com/office/drawing/2014/main" val="415080975"/>
                    </a:ext>
                  </a:extLst>
                </a:gridCol>
                <a:gridCol w="6528879">
                  <a:extLst>
                    <a:ext uri="{9D8B030D-6E8A-4147-A177-3AD203B41FA5}">
                      <a16:colId xmlns:a16="http://schemas.microsoft.com/office/drawing/2014/main" val="2604502621"/>
                    </a:ext>
                  </a:extLst>
                </a:gridCol>
                <a:gridCol w="2157921">
                  <a:extLst>
                    <a:ext uri="{9D8B030D-6E8A-4147-A177-3AD203B41FA5}">
                      <a16:colId xmlns:a16="http://schemas.microsoft.com/office/drawing/2014/main" val="786613524"/>
                    </a:ext>
                  </a:extLst>
                </a:gridCol>
              </a:tblGrid>
              <a:tr h="370840">
                <a:tc>
                  <a:txBody>
                    <a:bodyPr/>
                    <a:lstStyle/>
                    <a:p>
                      <a:pPr algn="ctr"/>
                      <a:r>
                        <a:rPr kumimoji="1" lang="pt-BR" altLang="ja-JP" sz="2000" noProof="0">
                          <a:latin typeface="+mn-ea"/>
                          <a:ea typeface="+mn-ea"/>
                        </a:rPr>
                        <a:t>No.</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pt-BR" altLang="ja-JP" sz="2000" noProof="0">
                          <a:latin typeface="+mn-ea"/>
                          <a:ea typeface="+mn-ea"/>
                        </a:rPr>
                        <a:t>Assunto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pt-BR" altLang="ja-JP" sz="2000" noProof="0">
                          <a:latin typeface="+mn-ea"/>
                          <a:ea typeface="+mn-ea"/>
                        </a:rPr>
                        <a:t>Proposta Técnica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pt-BR" altLang="ja-JP" sz="2000" noProof="0">
                          <a:latin typeface="+mn-ea"/>
                          <a:ea typeface="+mn-ea"/>
                        </a:rPr>
                        <a:t>Observações</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49849029"/>
                  </a:ext>
                </a:extLst>
              </a:tr>
              <a:tr h="3826209">
                <a:tc>
                  <a:txBody>
                    <a:bodyPr/>
                    <a:lstStyle/>
                    <a:p>
                      <a:pPr algn="ctr"/>
                      <a:r>
                        <a:rPr kumimoji="1" lang="pt-BR" altLang="ja-JP" sz="2000" b="1" noProof="0">
                          <a:latin typeface="+mn-ea"/>
                          <a:ea typeface="+mn-ea"/>
                        </a:rPr>
                        <a:t>2.</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r>
                        <a:rPr kumimoji="1" lang="pt-BR" altLang="ja-JP" sz="2000" b="1" baseline="0" noProof="0">
                          <a:latin typeface="+mn-ea"/>
                          <a:ea typeface="+mn-ea"/>
                        </a:rPr>
                        <a:t>Camada de Transporte</a:t>
                      </a:r>
                      <a:endParaRPr kumimoji="1" lang="pt-BR" altLang="ja-JP" sz="2000" b="1" noProof="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r>
                        <a:rPr kumimoji="1" lang="pt-BR" altLang="ja-JP" sz="2000" b="1" noProof="0" dirty="0">
                          <a:latin typeface="+mn-ea"/>
                          <a:ea typeface="+mn-ea"/>
                        </a:rPr>
                        <a:t>Sistema Proposto</a:t>
                      </a:r>
                    </a:p>
                    <a:p>
                      <a:pPr marL="342900" indent="-342900">
                        <a:buFontTx/>
                        <a:buChar char="-"/>
                      </a:pPr>
                      <a:r>
                        <a:rPr kumimoji="1" lang="pt-BR" altLang="ja-JP" sz="2000" b="0" noProof="0" dirty="0">
                          <a:latin typeface="+mn-ea"/>
                          <a:ea typeface="+mn-ea"/>
                        </a:rPr>
                        <a:t>Sistema MMT.</a:t>
                      </a:r>
                    </a:p>
                    <a:p>
                      <a:r>
                        <a:rPr kumimoji="1" lang="pt-BR" altLang="ja-JP" sz="2000" b="1" noProof="0" dirty="0">
                          <a:latin typeface="+mn-ea"/>
                          <a:ea typeface="+mn-ea"/>
                        </a:rPr>
                        <a:t>Sistema Operacional atual</a:t>
                      </a:r>
                    </a:p>
                    <a:p>
                      <a:pPr marL="342900" indent="-342900" algn="l" defTabSz="914400" rtl="0" eaLnBrk="1" latinLnBrk="0" hangingPunct="1">
                        <a:buFontTx/>
                        <a:buChar char="-"/>
                      </a:pPr>
                      <a:r>
                        <a:rPr kumimoji="1" lang="pt-BR" altLang="ja-JP" sz="2000" b="0" kern="1200" noProof="0" dirty="0">
                          <a:solidFill>
                            <a:schemeClr val="tx1"/>
                          </a:solidFill>
                          <a:latin typeface="+mn-ea"/>
                          <a:ea typeface="+mn-ea"/>
                          <a:cs typeface="+mn-cs"/>
                        </a:rPr>
                        <a:t>Transmissão CS e BS 4K/8K no Japão.</a:t>
                      </a:r>
                    </a:p>
                    <a:p>
                      <a:r>
                        <a:rPr kumimoji="1" lang="pt-BR" altLang="ja-JP" sz="2000" b="1" noProof="0" dirty="0">
                          <a:latin typeface="+mn-ea"/>
                          <a:ea typeface="+mn-ea"/>
                        </a:rPr>
                        <a:t>Documento Submetido (2 de julho de 2021)</a:t>
                      </a:r>
                    </a:p>
                    <a:p>
                      <a:pPr marL="342900" indent="-342900" algn="l" defTabSz="914400" rtl="0" eaLnBrk="1" latinLnBrk="0" hangingPunct="1">
                        <a:buFontTx/>
                        <a:buChar char="-"/>
                      </a:pPr>
                      <a:r>
                        <a:rPr kumimoji="1" lang="pt-BR" altLang="ja-JP" sz="2000" b="0" kern="1200" noProof="0" dirty="0">
                          <a:solidFill>
                            <a:schemeClr val="tx1"/>
                          </a:solidFill>
                          <a:latin typeface="+mn-ea"/>
                          <a:ea typeface="+mn-ea"/>
                          <a:cs typeface="+mn-cs"/>
                        </a:rPr>
                        <a:t>ARIB STD-B60 versão 1.13.</a:t>
                      </a:r>
                    </a:p>
                    <a:p>
                      <a:pPr marL="342900" indent="-342900" algn="l" defTabSz="914400" rtl="0" eaLnBrk="1" latinLnBrk="0" hangingPunct="1">
                        <a:buFontTx/>
                        <a:buChar char="-"/>
                      </a:pPr>
                      <a:r>
                        <a:rPr kumimoji="1" lang="pt-BR" altLang="ja-JP" sz="2000" b="0" kern="1200" noProof="0" dirty="0">
                          <a:solidFill>
                            <a:schemeClr val="tx1"/>
                          </a:solidFill>
                          <a:latin typeface="+mn-ea"/>
                          <a:ea typeface="+mn-ea"/>
                          <a:cs typeface="+mn-cs"/>
                        </a:rPr>
                        <a:t>Visão geral da tecnologia </a:t>
                      </a:r>
                      <a:r>
                        <a:rPr kumimoji="1" lang="pt-BR" altLang="ja-JP" sz="2000" b="0" kern="1200" noProof="0" dirty="0" err="1">
                          <a:solidFill>
                            <a:schemeClr val="tx1"/>
                          </a:solidFill>
                          <a:latin typeface="+mn-ea"/>
                          <a:ea typeface="+mn-ea"/>
                          <a:cs typeface="+mn-cs"/>
                        </a:rPr>
                        <a:t>DiBEG</a:t>
                      </a:r>
                      <a:r>
                        <a:rPr kumimoji="1" lang="pt-BR" altLang="ja-JP" sz="2000" b="0" kern="1200" noProof="0" dirty="0">
                          <a:solidFill>
                            <a:schemeClr val="tx1"/>
                          </a:solidFill>
                          <a:latin typeface="+mn-ea"/>
                          <a:ea typeface="+mn-ea"/>
                          <a:cs typeface="+mn-cs"/>
                        </a:rPr>
                        <a:t> MMT.</a:t>
                      </a:r>
                    </a:p>
                    <a:p>
                      <a:r>
                        <a:rPr kumimoji="1" lang="pt-BR" altLang="ja-JP" sz="2000" b="1" noProof="0" dirty="0">
                          <a:latin typeface="+mn-ea"/>
                          <a:ea typeface="+mn-ea"/>
                        </a:rPr>
                        <a:t>Fornecimento do Equipamento</a:t>
                      </a:r>
                    </a:p>
                    <a:p>
                      <a:pPr marL="342900" indent="-342900" algn="l" defTabSz="914400" rtl="0" eaLnBrk="1" latinLnBrk="0" hangingPunct="1">
                        <a:buFontTx/>
                        <a:buChar char="-"/>
                      </a:pPr>
                      <a:r>
                        <a:rPr kumimoji="1" lang="pt-BR" altLang="ja-JP" sz="2000" b="0" kern="1200" noProof="0" dirty="0">
                          <a:solidFill>
                            <a:schemeClr val="tx1"/>
                          </a:solidFill>
                          <a:latin typeface="+mn-ea"/>
                          <a:ea typeface="+mn-ea"/>
                          <a:cs typeface="+mn-cs"/>
                        </a:rPr>
                        <a:t>Incluído no Equipamento da Camada Física.</a:t>
                      </a:r>
                    </a:p>
                    <a:p>
                      <a:r>
                        <a:rPr kumimoji="1" lang="pt-BR" altLang="ja-JP" sz="2000" b="1" noProof="0" dirty="0">
                          <a:latin typeface="+mn-ea"/>
                          <a:ea typeface="+mn-ea"/>
                        </a:rPr>
                        <a:t>Suporte Técnico</a:t>
                      </a:r>
                    </a:p>
                    <a:p>
                      <a:pPr marL="342900" indent="-342900" algn="l" defTabSz="914400" rtl="0" eaLnBrk="1" latinLnBrk="0" hangingPunct="1">
                        <a:buFontTx/>
                        <a:buChar char="-"/>
                      </a:pPr>
                      <a:r>
                        <a:rPr kumimoji="1" lang="pt-BR" altLang="ja-JP" sz="2000" b="0" kern="1200" noProof="0" dirty="0">
                          <a:solidFill>
                            <a:schemeClr val="tx1"/>
                          </a:solidFill>
                          <a:latin typeface="+mn-ea"/>
                          <a:ea typeface="+mn-ea"/>
                          <a:cs typeface="+mn-cs"/>
                        </a:rPr>
                        <a:t>Testes de laboratório e de campo no Brasil.</a:t>
                      </a:r>
                    </a:p>
                    <a:p>
                      <a:pPr marL="0" indent="0">
                        <a:buFontTx/>
                        <a:buNone/>
                      </a:pPr>
                      <a:endParaRPr kumimoji="1" lang="pt-BR" altLang="ja-JP" sz="800" b="0" noProof="0"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kumimoji="1" lang="pt-BR" altLang="ja-JP" sz="2000" noProof="0" dirty="0">
                        <a:latin typeface="+mn-ea"/>
                        <a:ea typeface="+mn-ea"/>
                      </a:endParaRPr>
                    </a:p>
                    <a:p>
                      <a:endParaRPr kumimoji="1" lang="pt-BR" altLang="ja-JP" sz="2000" noProof="0" dirty="0">
                        <a:latin typeface="+mn-ea"/>
                        <a:ea typeface="+mn-ea"/>
                      </a:endParaRPr>
                    </a:p>
                    <a:p>
                      <a:endParaRPr kumimoji="1" lang="pt-BR" altLang="ja-JP" sz="2000" noProof="0" dirty="0">
                        <a:latin typeface="+mn-ea"/>
                        <a:ea typeface="+mn-ea"/>
                      </a:endParaRPr>
                    </a:p>
                    <a:p>
                      <a:endParaRPr kumimoji="1" lang="pt-BR" altLang="ja-JP" sz="2000" noProof="0" dirty="0">
                        <a:latin typeface="+mn-ea"/>
                        <a:ea typeface="+mn-ea"/>
                      </a:endParaRPr>
                    </a:p>
                    <a:p>
                      <a:endParaRPr kumimoji="1" lang="pt-BR" altLang="ja-JP" sz="2000" noProof="0" dirty="0">
                        <a:latin typeface="+mn-ea"/>
                        <a:ea typeface="+mn-ea"/>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68431000"/>
                  </a:ext>
                </a:extLst>
              </a:tr>
            </a:tbl>
          </a:graphicData>
        </a:graphic>
      </p:graphicFrame>
      <p:sp>
        <p:nvSpPr>
          <p:cNvPr id="26" name="正方形/長方形 25"/>
          <p:cNvSpPr/>
          <p:nvPr/>
        </p:nvSpPr>
        <p:spPr>
          <a:xfrm>
            <a:off x="229324" y="802726"/>
            <a:ext cx="11628504" cy="461665"/>
          </a:xfrm>
          <a:prstGeom prst="rect">
            <a:avLst/>
          </a:prstGeom>
        </p:spPr>
        <p:txBody>
          <a:bodyPr wrap="none">
            <a:spAutoFit/>
          </a:bodyPr>
          <a:lstStyle/>
          <a:p>
            <a:r>
              <a:rPr lang="pt-BR" altLang="ja-JP" sz="2400" b="1"/>
              <a:t>Segue abaixo o esboço da proposta técnica de cada camada para a Fase 2.</a:t>
            </a:r>
          </a:p>
        </p:txBody>
      </p:sp>
    </p:spTree>
    <p:extLst>
      <p:ext uri="{BB962C8B-B14F-4D97-AF65-F5344CB8AC3E}">
        <p14:creationId xmlns:p14="http://schemas.microsoft.com/office/powerpoint/2010/main" val="15319032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66" name="タイトル 2">
            <a:extLst>
              <a:ext uri="{FF2B5EF4-FFF2-40B4-BE49-F238E27FC236}">
                <a16:creationId xmlns:a16="http://schemas.microsoft.com/office/drawing/2014/main" id="{4FE1DE08-F04F-4760-8474-B4B290ED109E}"/>
              </a:ext>
            </a:extLst>
          </p:cNvPr>
          <p:cNvSpPr txBox="1">
            <a:spLocks/>
          </p:cNvSpPr>
          <p:nvPr/>
        </p:nvSpPr>
        <p:spPr>
          <a:xfrm>
            <a:off x="551803" y="209006"/>
            <a:ext cx="10515599" cy="65314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spcAft>
                <a:spcPts val="600"/>
              </a:spcAft>
            </a:pPr>
            <a:r>
              <a:rPr lang="pt-BR" altLang="ja-JP" sz="3600" b="1">
                <a:latin typeface="+mn-ea"/>
                <a:ea typeface="+mn-ea"/>
              </a:rPr>
              <a:t>Esboço da Proposta</a:t>
            </a:r>
          </a:p>
        </p:txBody>
      </p:sp>
      <p:graphicFrame>
        <p:nvGraphicFramePr>
          <p:cNvPr id="2" name="表 1"/>
          <p:cNvGraphicFramePr>
            <a:graphicFrameLocks noGrp="1"/>
          </p:cNvGraphicFramePr>
          <p:nvPr>
            <p:extLst>
              <p:ext uri="{D42A27DB-BD31-4B8C-83A1-F6EECF244321}">
                <p14:modId xmlns:p14="http://schemas.microsoft.com/office/powerpoint/2010/main" val="1791402918"/>
              </p:ext>
            </p:extLst>
          </p:nvPr>
        </p:nvGraphicFramePr>
        <p:xfrm>
          <a:off x="333828" y="1307495"/>
          <a:ext cx="11592561" cy="5059680"/>
        </p:xfrm>
        <a:graphic>
          <a:graphicData uri="http://schemas.openxmlformats.org/drawingml/2006/table">
            <a:tbl>
              <a:tblPr firstRow="1" bandRow="1">
                <a:tableStyleId>{616DA210-FB5B-4158-B5E0-FEB733F419BA}</a:tableStyleId>
              </a:tblPr>
              <a:tblGrid>
                <a:gridCol w="619761">
                  <a:extLst>
                    <a:ext uri="{9D8B030D-6E8A-4147-A177-3AD203B41FA5}">
                      <a16:colId xmlns:a16="http://schemas.microsoft.com/office/drawing/2014/main" val="2137033079"/>
                    </a:ext>
                  </a:extLst>
                </a:gridCol>
                <a:gridCol w="2286000">
                  <a:extLst>
                    <a:ext uri="{9D8B030D-6E8A-4147-A177-3AD203B41FA5}">
                      <a16:colId xmlns:a16="http://schemas.microsoft.com/office/drawing/2014/main" val="415080975"/>
                    </a:ext>
                  </a:extLst>
                </a:gridCol>
                <a:gridCol w="6495426">
                  <a:extLst>
                    <a:ext uri="{9D8B030D-6E8A-4147-A177-3AD203B41FA5}">
                      <a16:colId xmlns:a16="http://schemas.microsoft.com/office/drawing/2014/main" val="2604502621"/>
                    </a:ext>
                  </a:extLst>
                </a:gridCol>
                <a:gridCol w="2191374">
                  <a:extLst>
                    <a:ext uri="{9D8B030D-6E8A-4147-A177-3AD203B41FA5}">
                      <a16:colId xmlns:a16="http://schemas.microsoft.com/office/drawing/2014/main" val="786613524"/>
                    </a:ext>
                  </a:extLst>
                </a:gridCol>
              </a:tblGrid>
              <a:tr h="370840">
                <a:tc>
                  <a:txBody>
                    <a:bodyPr/>
                    <a:lstStyle/>
                    <a:p>
                      <a:pPr algn="ctr"/>
                      <a:r>
                        <a:rPr kumimoji="1" lang="pt-BR" altLang="ja-JP" sz="2000" noProof="0">
                          <a:latin typeface="+mn-ea"/>
                          <a:ea typeface="+mn-ea"/>
                        </a:rPr>
                        <a:t>No.</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pt-BR" altLang="ja-JP" sz="2000" noProof="0">
                          <a:latin typeface="+mn-ea"/>
                          <a:ea typeface="+mn-ea"/>
                        </a:rPr>
                        <a:t>Assunto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pt-BR" altLang="ja-JP" sz="2000" noProof="0">
                          <a:latin typeface="+mn-ea"/>
                          <a:ea typeface="+mn-ea"/>
                        </a:rPr>
                        <a:t>Proposta Técnica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pt-BR" altLang="ja-JP" sz="2000" noProof="0">
                          <a:latin typeface="+mn-ea"/>
                          <a:ea typeface="+mn-ea"/>
                        </a:rPr>
                        <a:t>Observações</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49849029"/>
                  </a:ext>
                </a:extLst>
              </a:tr>
              <a:tr h="3225316">
                <a:tc>
                  <a:txBody>
                    <a:bodyPr/>
                    <a:lstStyle/>
                    <a:p>
                      <a:pPr algn="ctr"/>
                      <a:r>
                        <a:rPr kumimoji="1" lang="pt-BR" altLang="ja-JP" sz="2000" b="1" noProof="0">
                          <a:latin typeface="+mn-ea"/>
                          <a:ea typeface="+mn-ea"/>
                        </a:rPr>
                        <a:t>3.</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r>
                        <a:rPr kumimoji="1" lang="pt-BR" altLang="ja-JP" sz="2000" b="1" noProof="0">
                          <a:latin typeface="+mn-ea"/>
                          <a:ea typeface="+mn-ea"/>
                        </a:rPr>
                        <a:t>Codificação de Video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r>
                        <a:rPr kumimoji="1" lang="pt-BR" altLang="ja-JP" sz="2000" b="1" noProof="0" dirty="0">
                          <a:latin typeface="+mn-ea"/>
                          <a:ea typeface="+mn-ea"/>
                        </a:rPr>
                        <a:t>Sistema Proposto</a:t>
                      </a:r>
                    </a:p>
                    <a:p>
                      <a:pPr marL="342900" indent="-342900">
                        <a:buFontTx/>
                        <a:buChar char="-"/>
                      </a:pPr>
                      <a:r>
                        <a:rPr kumimoji="1" lang="pt-BR" altLang="ja-JP" sz="2000" b="0" noProof="0" dirty="0">
                          <a:latin typeface="+mn-ea"/>
                          <a:ea typeface="+mn-ea"/>
                        </a:rPr>
                        <a:t>Codificação VVC.</a:t>
                      </a:r>
                    </a:p>
                    <a:p>
                      <a:r>
                        <a:rPr kumimoji="1" lang="pt-BR" altLang="ja-JP" sz="2000" b="1" noProof="0" dirty="0">
                          <a:latin typeface="+mn-ea"/>
                          <a:ea typeface="+mn-ea"/>
                        </a:rPr>
                        <a:t>Plano deste Sistema</a:t>
                      </a:r>
                    </a:p>
                    <a:p>
                      <a:pPr marL="342900" indent="-342900" algn="l" defTabSz="914400" rtl="0" eaLnBrk="1" latinLnBrk="0" hangingPunct="1">
                        <a:buFontTx/>
                        <a:buChar char="-"/>
                      </a:pPr>
                      <a:r>
                        <a:rPr kumimoji="1" lang="pt-BR" altLang="ja-JP" sz="2000" b="0" kern="1200" noProof="0" dirty="0">
                          <a:solidFill>
                            <a:schemeClr val="tx1"/>
                          </a:solidFill>
                          <a:latin typeface="+mn-ea"/>
                          <a:ea typeface="+mn-ea"/>
                          <a:cs typeface="+mn-cs"/>
                        </a:rPr>
                        <a:t>TDT japonês de próxima geração.</a:t>
                      </a:r>
                    </a:p>
                    <a:p>
                      <a:r>
                        <a:rPr kumimoji="1" lang="pt-BR" altLang="ja-JP" sz="2000" b="1" noProof="0" dirty="0">
                          <a:latin typeface="+mn-ea"/>
                          <a:ea typeface="+mn-ea"/>
                        </a:rPr>
                        <a:t>Documento Enviado</a:t>
                      </a:r>
                    </a:p>
                    <a:p>
                      <a:pPr marL="342900" indent="-342900" algn="l" defTabSz="914400" rtl="0" eaLnBrk="1" latinLnBrk="0" hangingPunct="1">
                        <a:buFontTx/>
                        <a:buChar char="-"/>
                      </a:pPr>
                      <a:r>
                        <a:rPr kumimoji="1" lang="pt-BR" altLang="ja-JP" sz="2000" b="0" kern="1200" noProof="0" dirty="0">
                          <a:solidFill>
                            <a:schemeClr val="tx1"/>
                          </a:solidFill>
                          <a:latin typeface="+mn-ea"/>
                          <a:ea typeface="+mn-ea"/>
                          <a:cs typeface="+mn-cs"/>
                        </a:rPr>
                        <a:t>Conteúdo de teste de vídeo de programas em 2K, 4K e 8K.</a:t>
                      </a:r>
                    </a:p>
                    <a:p>
                      <a:pPr marL="342900" indent="-342900" algn="l" defTabSz="914400" rtl="0" eaLnBrk="1" latinLnBrk="0" hangingPunct="1">
                        <a:buFontTx/>
                        <a:buChar char="-"/>
                      </a:pPr>
                      <a:r>
                        <a:rPr kumimoji="1" lang="pt-BR" altLang="ja-JP" sz="2000" b="0" kern="1200" noProof="0" dirty="0">
                          <a:solidFill>
                            <a:schemeClr val="tx1"/>
                          </a:solidFill>
                          <a:latin typeface="+mn-ea"/>
                          <a:ea typeface="+mn-ea"/>
                          <a:cs typeface="+mn-cs"/>
                        </a:rPr>
                        <a:t>Relatório técnico complementar.</a:t>
                      </a:r>
                    </a:p>
                    <a:p>
                      <a:r>
                        <a:rPr kumimoji="1" lang="pt-BR" altLang="ja-JP" sz="2000" b="1" noProof="0" dirty="0">
                          <a:latin typeface="+mn-ea"/>
                          <a:ea typeface="+mn-ea"/>
                        </a:rPr>
                        <a:t>Proposta Conjunta com</a:t>
                      </a:r>
                    </a:p>
                    <a:p>
                      <a:pPr marL="342900" indent="-342900" algn="l" defTabSz="914400" rtl="0" eaLnBrk="1" latinLnBrk="0" hangingPunct="1">
                        <a:buFontTx/>
                        <a:buChar char="-"/>
                      </a:pPr>
                      <a:r>
                        <a:rPr kumimoji="1" lang="pt-BR" altLang="ja-JP" sz="2000" b="0" kern="1200" noProof="0" dirty="0" err="1">
                          <a:solidFill>
                            <a:schemeClr val="tx1"/>
                          </a:solidFill>
                          <a:latin typeface="+mn-ea"/>
                          <a:ea typeface="+mn-ea"/>
                          <a:cs typeface="+mn-cs"/>
                        </a:rPr>
                        <a:t>InterDigital</a:t>
                      </a:r>
                      <a:r>
                        <a:rPr kumimoji="1" lang="pt-BR" altLang="ja-JP" sz="2000" b="0" kern="1200" noProof="0" dirty="0">
                          <a:solidFill>
                            <a:schemeClr val="tx1"/>
                          </a:solidFill>
                          <a:latin typeface="+mn-ea"/>
                          <a:ea typeface="+mn-ea"/>
                          <a:cs typeface="+mn-cs"/>
                        </a:rPr>
                        <a:t>, </a:t>
                      </a:r>
                      <a:r>
                        <a:rPr kumimoji="1" lang="pt-BR" altLang="ja-JP" sz="2000" b="0" kern="1200" noProof="0" dirty="0" err="1">
                          <a:solidFill>
                            <a:schemeClr val="tx1"/>
                          </a:solidFill>
                          <a:latin typeface="+mn-ea"/>
                          <a:ea typeface="+mn-ea"/>
                          <a:cs typeface="+mn-cs"/>
                        </a:rPr>
                        <a:t>Ateme</a:t>
                      </a:r>
                      <a:r>
                        <a:rPr kumimoji="1" lang="pt-BR" altLang="ja-JP" sz="2000" b="0" kern="1200" noProof="0" dirty="0">
                          <a:solidFill>
                            <a:schemeClr val="tx1"/>
                          </a:solidFill>
                          <a:latin typeface="+mn-ea"/>
                          <a:ea typeface="+mn-ea"/>
                          <a:cs typeface="+mn-cs"/>
                        </a:rPr>
                        <a:t> e </a:t>
                      </a:r>
                      <a:r>
                        <a:rPr kumimoji="1" lang="pt-BR" altLang="ja-JP" sz="2000" b="0" kern="1200" noProof="0" dirty="0" err="1">
                          <a:solidFill>
                            <a:schemeClr val="tx1"/>
                          </a:solidFill>
                          <a:latin typeface="+mn-ea"/>
                          <a:ea typeface="+mn-ea"/>
                          <a:cs typeface="+mn-cs"/>
                        </a:rPr>
                        <a:t>Fraunhofer</a:t>
                      </a:r>
                      <a:r>
                        <a:rPr kumimoji="1" lang="pt-BR" altLang="ja-JP" sz="2000" b="0" kern="1200" noProof="0" dirty="0">
                          <a:solidFill>
                            <a:schemeClr val="tx1"/>
                          </a:solidFill>
                          <a:latin typeface="+mn-ea"/>
                          <a:ea typeface="+mn-ea"/>
                          <a:cs typeface="+mn-cs"/>
                        </a:rPr>
                        <a:t>.</a:t>
                      </a:r>
                    </a:p>
                    <a:p>
                      <a:r>
                        <a:rPr kumimoji="1" lang="pt-BR" altLang="ja-JP" sz="2000" b="1" noProof="0" dirty="0">
                          <a:latin typeface="+mn-ea"/>
                          <a:ea typeface="+mn-ea"/>
                        </a:rPr>
                        <a:t>Fornecimento do Equipamento pela</a:t>
                      </a:r>
                    </a:p>
                    <a:p>
                      <a:pPr marL="342900" indent="-342900" algn="l" defTabSz="914400" rtl="0" eaLnBrk="1" latinLnBrk="0" hangingPunct="1">
                        <a:buFontTx/>
                        <a:buChar char="-"/>
                      </a:pPr>
                      <a:r>
                        <a:rPr kumimoji="1" lang="pt-BR" altLang="ja-JP" sz="2000" b="0" kern="1200" noProof="0" dirty="0" err="1">
                          <a:solidFill>
                            <a:schemeClr val="tx1"/>
                          </a:solidFill>
                          <a:latin typeface="+mn-ea"/>
                          <a:ea typeface="+mn-ea"/>
                          <a:cs typeface="+mn-cs"/>
                        </a:rPr>
                        <a:t>InterDigital</a:t>
                      </a:r>
                      <a:r>
                        <a:rPr kumimoji="1" lang="pt-BR" altLang="ja-JP" sz="2000" b="0" kern="1200" noProof="0" dirty="0">
                          <a:solidFill>
                            <a:schemeClr val="tx1"/>
                          </a:solidFill>
                          <a:latin typeface="+mn-ea"/>
                          <a:ea typeface="+mn-ea"/>
                          <a:cs typeface="+mn-cs"/>
                        </a:rPr>
                        <a:t>.</a:t>
                      </a:r>
                    </a:p>
                    <a:p>
                      <a:r>
                        <a:rPr kumimoji="1" lang="pt-BR" altLang="ja-JP" sz="2000" b="1" noProof="0" dirty="0">
                          <a:latin typeface="+mn-ea"/>
                          <a:ea typeface="+mn-ea"/>
                        </a:rPr>
                        <a:t>Suporte Técnico</a:t>
                      </a:r>
                    </a:p>
                    <a:p>
                      <a:pPr marL="342900" indent="-342900" algn="l" defTabSz="914400" rtl="0" eaLnBrk="1" latinLnBrk="0" hangingPunct="1">
                        <a:buFontTx/>
                        <a:buChar char="-"/>
                      </a:pPr>
                      <a:r>
                        <a:rPr kumimoji="1" lang="pt-BR" altLang="ja-JP" sz="2000" b="0" kern="1200" noProof="0" dirty="0">
                          <a:solidFill>
                            <a:schemeClr val="tx1"/>
                          </a:solidFill>
                          <a:latin typeface="+mn-ea"/>
                          <a:ea typeface="+mn-ea"/>
                          <a:cs typeface="+mn-cs"/>
                        </a:rPr>
                        <a:t>Testes de laboratório e de campo no Brasil.</a:t>
                      </a:r>
                    </a:p>
                    <a:p>
                      <a:pPr marL="342900" indent="-342900" algn="l" defTabSz="914400" rtl="0" eaLnBrk="1" latinLnBrk="0" hangingPunct="1">
                        <a:buFontTx/>
                        <a:buChar char="-"/>
                      </a:pPr>
                      <a:endParaRPr kumimoji="1" lang="pt-BR" altLang="ja-JP" sz="2000" b="0" kern="1200" noProof="0" dirty="0">
                        <a:solidFill>
                          <a:schemeClr val="tx1"/>
                        </a:solidFill>
                        <a:latin typeface="+mn-e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kumimoji="1" lang="pt-BR" altLang="ja-JP" sz="2000" noProof="0" dirty="0">
                        <a:latin typeface="+mn-ea"/>
                        <a:ea typeface="+mn-ea"/>
                      </a:endParaRPr>
                    </a:p>
                    <a:p>
                      <a:endParaRPr kumimoji="1" lang="pt-BR" altLang="ja-JP" sz="2000" noProof="0" dirty="0">
                        <a:latin typeface="+mn-ea"/>
                        <a:ea typeface="+mn-ea"/>
                      </a:endParaRPr>
                    </a:p>
                    <a:p>
                      <a:endParaRPr kumimoji="1" lang="pt-BR" altLang="ja-JP" sz="2000" noProof="0" dirty="0">
                        <a:latin typeface="+mn-ea"/>
                        <a:ea typeface="+mn-ea"/>
                      </a:endParaRPr>
                    </a:p>
                    <a:p>
                      <a:endParaRPr kumimoji="1" lang="pt-BR" altLang="ja-JP" sz="2000" noProof="0" dirty="0">
                        <a:latin typeface="+mn-ea"/>
                        <a:ea typeface="+mn-ea"/>
                      </a:endParaRPr>
                    </a:p>
                    <a:p>
                      <a:endParaRPr kumimoji="1" lang="pt-BR" altLang="ja-JP" sz="2000" noProof="0" dirty="0">
                        <a:latin typeface="+mn-ea"/>
                        <a:ea typeface="+mn-ea"/>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68431000"/>
                  </a:ext>
                </a:extLst>
              </a:tr>
            </a:tbl>
          </a:graphicData>
        </a:graphic>
      </p:graphicFrame>
      <p:sp>
        <p:nvSpPr>
          <p:cNvPr id="26" name="正方形/長方形 25"/>
          <p:cNvSpPr/>
          <p:nvPr/>
        </p:nvSpPr>
        <p:spPr>
          <a:xfrm>
            <a:off x="229324" y="802726"/>
            <a:ext cx="11628504" cy="461665"/>
          </a:xfrm>
          <a:prstGeom prst="rect">
            <a:avLst/>
          </a:prstGeom>
        </p:spPr>
        <p:txBody>
          <a:bodyPr wrap="none">
            <a:spAutoFit/>
          </a:bodyPr>
          <a:lstStyle/>
          <a:p>
            <a:r>
              <a:rPr lang="pt-BR" altLang="ja-JP" sz="2400" b="1"/>
              <a:t>Segue abaixo o esboço da proposta técnica de cada camada para a Fase 2.</a:t>
            </a:r>
          </a:p>
        </p:txBody>
      </p:sp>
    </p:spTree>
    <p:extLst>
      <p:ext uri="{BB962C8B-B14F-4D97-AF65-F5344CB8AC3E}">
        <p14:creationId xmlns:p14="http://schemas.microsoft.com/office/powerpoint/2010/main" val="17661445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66" name="タイトル 2">
            <a:extLst>
              <a:ext uri="{FF2B5EF4-FFF2-40B4-BE49-F238E27FC236}">
                <a16:creationId xmlns:a16="http://schemas.microsoft.com/office/drawing/2014/main" id="{4FE1DE08-F04F-4760-8474-B4B290ED109E}"/>
              </a:ext>
            </a:extLst>
          </p:cNvPr>
          <p:cNvSpPr txBox="1">
            <a:spLocks/>
          </p:cNvSpPr>
          <p:nvPr/>
        </p:nvSpPr>
        <p:spPr>
          <a:xfrm>
            <a:off x="551803" y="209006"/>
            <a:ext cx="10515599" cy="65314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spcAft>
                <a:spcPts val="600"/>
              </a:spcAft>
            </a:pPr>
            <a:r>
              <a:rPr lang="pt-BR" altLang="ja-JP" sz="3600" b="1">
                <a:latin typeface="+mn-ea"/>
                <a:ea typeface="+mn-ea"/>
              </a:rPr>
              <a:t>Esboço da Proposta</a:t>
            </a:r>
          </a:p>
        </p:txBody>
      </p:sp>
      <p:graphicFrame>
        <p:nvGraphicFramePr>
          <p:cNvPr id="2" name="表 1"/>
          <p:cNvGraphicFramePr>
            <a:graphicFrameLocks noGrp="1"/>
          </p:cNvGraphicFramePr>
          <p:nvPr>
            <p:extLst>
              <p:ext uri="{D42A27DB-BD31-4B8C-83A1-F6EECF244321}">
                <p14:modId xmlns:p14="http://schemas.microsoft.com/office/powerpoint/2010/main" val="1195464159"/>
              </p:ext>
            </p:extLst>
          </p:nvPr>
        </p:nvGraphicFramePr>
        <p:xfrm>
          <a:off x="333828" y="1307495"/>
          <a:ext cx="11592561" cy="4754880"/>
        </p:xfrm>
        <a:graphic>
          <a:graphicData uri="http://schemas.openxmlformats.org/drawingml/2006/table">
            <a:tbl>
              <a:tblPr firstRow="1" bandRow="1">
                <a:tableStyleId>{616DA210-FB5B-4158-B5E0-FEB733F419BA}</a:tableStyleId>
              </a:tblPr>
              <a:tblGrid>
                <a:gridCol w="619761">
                  <a:extLst>
                    <a:ext uri="{9D8B030D-6E8A-4147-A177-3AD203B41FA5}">
                      <a16:colId xmlns:a16="http://schemas.microsoft.com/office/drawing/2014/main" val="2137033079"/>
                    </a:ext>
                  </a:extLst>
                </a:gridCol>
                <a:gridCol w="2246811">
                  <a:extLst>
                    <a:ext uri="{9D8B030D-6E8A-4147-A177-3AD203B41FA5}">
                      <a16:colId xmlns:a16="http://schemas.microsoft.com/office/drawing/2014/main" val="415080975"/>
                    </a:ext>
                  </a:extLst>
                </a:gridCol>
                <a:gridCol w="6456556">
                  <a:extLst>
                    <a:ext uri="{9D8B030D-6E8A-4147-A177-3AD203B41FA5}">
                      <a16:colId xmlns:a16="http://schemas.microsoft.com/office/drawing/2014/main" val="2604502621"/>
                    </a:ext>
                  </a:extLst>
                </a:gridCol>
                <a:gridCol w="2269433">
                  <a:extLst>
                    <a:ext uri="{9D8B030D-6E8A-4147-A177-3AD203B41FA5}">
                      <a16:colId xmlns:a16="http://schemas.microsoft.com/office/drawing/2014/main" val="786613524"/>
                    </a:ext>
                  </a:extLst>
                </a:gridCol>
              </a:tblGrid>
              <a:tr h="370840">
                <a:tc>
                  <a:txBody>
                    <a:bodyPr/>
                    <a:lstStyle/>
                    <a:p>
                      <a:pPr algn="ctr"/>
                      <a:r>
                        <a:rPr kumimoji="1" lang="pt-BR" altLang="ja-JP" sz="2000" noProof="0">
                          <a:latin typeface="+mn-ea"/>
                          <a:ea typeface="+mn-ea"/>
                        </a:rPr>
                        <a:t>No.</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pt-BR" altLang="ja-JP" sz="2000" noProof="0">
                          <a:latin typeface="+mn-ea"/>
                          <a:ea typeface="+mn-ea"/>
                        </a:rPr>
                        <a:t>Assunto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pt-BR" altLang="ja-JP" sz="2000" noProof="0">
                          <a:latin typeface="+mn-ea"/>
                          <a:ea typeface="+mn-ea"/>
                        </a:rPr>
                        <a:t>Proposta Técnica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pt-BR" altLang="ja-JP" sz="2000" noProof="0">
                          <a:latin typeface="+mn-ea"/>
                          <a:ea typeface="+mn-ea"/>
                        </a:rPr>
                        <a:t>Observações</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49849029"/>
                  </a:ext>
                </a:extLst>
              </a:tr>
              <a:tr h="3225316">
                <a:tc>
                  <a:txBody>
                    <a:bodyPr/>
                    <a:lstStyle/>
                    <a:p>
                      <a:pPr algn="ctr"/>
                      <a:r>
                        <a:rPr kumimoji="1" lang="pt-BR" altLang="ja-JP" sz="2000" b="1" noProof="0">
                          <a:latin typeface="+mn-ea"/>
                          <a:ea typeface="+mn-ea"/>
                        </a:rPr>
                        <a:t>4.</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r>
                        <a:rPr kumimoji="1" lang="pt-BR" altLang="ja-JP" sz="2000" b="1" noProof="0">
                          <a:latin typeface="+mn-ea"/>
                          <a:ea typeface="+mn-ea"/>
                        </a:rPr>
                        <a:t>Codificação de Áudio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r>
                        <a:rPr kumimoji="1" lang="pt-BR" altLang="ja-JP" sz="2000" b="1" noProof="0" dirty="0">
                          <a:latin typeface="+mn-ea"/>
                          <a:ea typeface="+mn-ea"/>
                        </a:rPr>
                        <a:t>Sistema Proposto</a:t>
                      </a:r>
                    </a:p>
                    <a:p>
                      <a:pPr marL="342900" indent="-342900" algn="l" defTabSz="914400" rtl="0" eaLnBrk="1" latinLnBrk="0" hangingPunct="1">
                        <a:buFontTx/>
                        <a:buChar char="-"/>
                      </a:pPr>
                      <a:r>
                        <a:rPr kumimoji="1" lang="pt-BR" altLang="ja-JP" sz="2000" b="0" kern="1200" noProof="0" dirty="0">
                          <a:solidFill>
                            <a:schemeClr val="tx1"/>
                          </a:solidFill>
                          <a:latin typeface="+mn-ea"/>
                          <a:ea typeface="+mn-ea"/>
                          <a:cs typeface="+mn-cs"/>
                        </a:rPr>
                        <a:t>Codificação de áudio MPEG-H 3D.</a:t>
                      </a:r>
                    </a:p>
                    <a:p>
                      <a:r>
                        <a:rPr kumimoji="1" lang="pt-BR" altLang="ja-JP" sz="2000" b="1" noProof="0" dirty="0">
                          <a:latin typeface="+mn-ea"/>
                          <a:ea typeface="+mn-ea"/>
                        </a:rPr>
                        <a:t>Plano deste Sistema</a:t>
                      </a:r>
                    </a:p>
                    <a:p>
                      <a:pPr marL="342900" indent="-342900" algn="l" defTabSz="914400" rtl="0" eaLnBrk="1" latinLnBrk="0" hangingPunct="1">
                        <a:buFontTx/>
                        <a:buChar char="-"/>
                      </a:pPr>
                      <a:r>
                        <a:rPr kumimoji="1" lang="pt-BR" altLang="ja-JP" sz="2000" b="0" kern="1200" noProof="0" dirty="0">
                          <a:solidFill>
                            <a:schemeClr val="tx1"/>
                          </a:solidFill>
                          <a:latin typeface="+mn-ea"/>
                          <a:ea typeface="+mn-ea"/>
                          <a:cs typeface="+mn-cs"/>
                        </a:rPr>
                        <a:t>TDT japonês de próxima geração.</a:t>
                      </a:r>
                    </a:p>
                    <a:p>
                      <a:r>
                        <a:rPr kumimoji="1" lang="pt-BR" altLang="ja-JP" sz="2000" b="1" noProof="0" dirty="0">
                          <a:latin typeface="+mn-ea"/>
                          <a:ea typeface="+mn-ea"/>
                        </a:rPr>
                        <a:t>Documento enviado</a:t>
                      </a:r>
                    </a:p>
                    <a:p>
                      <a:pPr marL="342900" indent="-342900" algn="l" defTabSz="914400" rtl="0" eaLnBrk="1" latinLnBrk="0" hangingPunct="1">
                        <a:buFontTx/>
                        <a:buChar char="-"/>
                      </a:pPr>
                      <a:r>
                        <a:rPr kumimoji="1" lang="pt-BR" altLang="ja-JP" sz="2000" b="0" kern="1200" noProof="0" dirty="0">
                          <a:solidFill>
                            <a:schemeClr val="tx1"/>
                          </a:solidFill>
                          <a:latin typeface="+mn-ea"/>
                          <a:ea typeface="+mn-ea"/>
                          <a:cs typeface="+mn-cs"/>
                        </a:rPr>
                        <a:t>Conteúdo do teste de áudio.</a:t>
                      </a:r>
                    </a:p>
                    <a:p>
                      <a:pPr marL="342900" indent="-342900" algn="l" defTabSz="914400" rtl="0" eaLnBrk="1" latinLnBrk="0" hangingPunct="1">
                        <a:buFontTx/>
                        <a:buChar char="-"/>
                      </a:pPr>
                      <a:r>
                        <a:rPr kumimoji="1" lang="pt-BR" altLang="ja-JP" sz="2000" b="0" kern="1200" noProof="0" dirty="0">
                          <a:solidFill>
                            <a:schemeClr val="tx1"/>
                          </a:solidFill>
                          <a:latin typeface="+mn-ea"/>
                          <a:ea typeface="+mn-ea"/>
                          <a:cs typeface="+mn-cs"/>
                        </a:rPr>
                        <a:t>Relatório técnico complementar.</a:t>
                      </a:r>
                    </a:p>
                    <a:p>
                      <a:r>
                        <a:rPr kumimoji="1" lang="pt-BR" altLang="ja-JP" sz="2000" b="1" noProof="0" dirty="0">
                          <a:latin typeface="+mn-ea"/>
                          <a:ea typeface="+mn-ea"/>
                        </a:rPr>
                        <a:t>Proposta Conjunta com</a:t>
                      </a:r>
                    </a:p>
                    <a:p>
                      <a:pPr marL="342900" indent="-342900" algn="l" defTabSz="914400" rtl="0" eaLnBrk="1" latinLnBrk="0" hangingPunct="1">
                        <a:buFontTx/>
                        <a:buChar char="-"/>
                      </a:pPr>
                      <a:r>
                        <a:rPr kumimoji="1" lang="pt-BR" altLang="ja-JP" sz="2000" b="0" kern="1200" noProof="0" dirty="0" err="1">
                          <a:solidFill>
                            <a:schemeClr val="tx1"/>
                          </a:solidFill>
                          <a:latin typeface="+mn-ea"/>
                          <a:ea typeface="+mn-ea"/>
                          <a:cs typeface="+mn-cs"/>
                        </a:rPr>
                        <a:t>Fraunhofer</a:t>
                      </a:r>
                      <a:r>
                        <a:rPr kumimoji="1" lang="pt-BR" altLang="ja-JP" sz="2000" b="0" kern="1200" noProof="0" dirty="0">
                          <a:solidFill>
                            <a:schemeClr val="tx1"/>
                          </a:solidFill>
                          <a:latin typeface="+mn-ea"/>
                          <a:ea typeface="+mn-ea"/>
                          <a:cs typeface="+mn-cs"/>
                        </a:rPr>
                        <a:t>, </a:t>
                      </a:r>
                      <a:r>
                        <a:rPr kumimoji="1" lang="pt-BR" altLang="ja-JP" sz="2000" b="0" kern="1200" noProof="0" dirty="0" err="1">
                          <a:solidFill>
                            <a:schemeClr val="tx1"/>
                          </a:solidFill>
                          <a:latin typeface="+mn-ea"/>
                          <a:ea typeface="+mn-ea"/>
                          <a:cs typeface="+mn-cs"/>
                        </a:rPr>
                        <a:t>Ateme</a:t>
                      </a:r>
                      <a:r>
                        <a:rPr kumimoji="1" lang="pt-BR" altLang="ja-JP" sz="2000" b="0" kern="1200" noProof="0" dirty="0">
                          <a:solidFill>
                            <a:schemeClr val="tx1"/>
                          </a:solidFill>
                          <a:latin typeface="+mn-ea"/>
                          <a:ea typeface="+mn-ea"/>
                          <a:cs typeface="+mn-cs"/>
                        </a:rPr>
                        <a:t> e ATSC.</a:t>
                      </a:r>
                    </a:p>
                    <a:p>
                      <a:r>
                        <a:rPr kumimoji="1" lang="pt-BR" altLang="ja-JP" sz="2000" b="1" noProof="0" dirty="0">
                          <a:latin typeface="+mn-ea"/>
                          <a:ea typeface="+mn-ea"/>
                        </a:rPr>
                        <a:t>Fornecimento do Equipamento pela</a:t>
                      </a:r>
                    </a:p>
                    <a:p>
                      <a:pPr marL="342900" indent="-342900" algn="l" defTabSz="914400" rtl="0" eaLnBrk="1" latinLnBrk="0" hangingPunct="1">
                        <a:buFontTx/>
                        <a:buChar char="-"/>
                      </a:pPr>
                      <a:r>
                        <a:rPr kumimoji="1" lang="pt-BR" altLang="ja-JP" sz="2000" b="0" kern="1200" noProof="0" dirty="0" err="1">
                          <a:solidFill>
                            <a:schemeClr val="tx1"/>
                          </a:solidFill>
                          <a:latin typeface="+mn-ea"/>
                          <a:ea typeface="+mn-ea"/>
                          <a:cs typeface="+mn-cs"/>
                        </a:rPr>
                        <a:t>Fraunhofer</a:t>
                      </a:r>
                      <a:r>
                        <a:rPr kumimoji="1" lang="pt-BR" altLang="ja-JP" sz="2000" b="0" kern="1200" noProof="0" dirty="0">
                          <a:solidFill>
                            <a:schemeClr val="tx1"/>
                          </a:solidFill>
                          <a:latin typeface="+mn-ea"/>
                          <a:ea typeface="+mn-ea"/>
                          <a:cs typeface="+mn-cs"/>
                        </a:rPr>
                        <a:t>.</a:t>
                      </a:r>
                    </a:p>
                    <a:p>
                      <a:r>
                        <a:rPr kumimoji="1" lang="pt-BR" altLang="ja-JP" sz="2000" b="1" noProof="0" dirty="0">
                          <a:latin typeface="+mn-ea"/>
                          <a:ea typeface="+mn-ea"/>
                        </a:rPr>
                        <a:t>Suporte Técnico</a:t>
                      </a:r>
                    </a:p>
                    <a:p>
                      <a:pPr marL="342900" indent="-342900" algn="l" defTabSz="914400" rtl="0" eaLnBrk="1" latinLnBrk="0" hangingPunct="1">
                        <a:buFontTx/>
                        <a:buChar char="-"/>
                      </a:pPr>
                      <a:r>
                        <a:rPr kumimoji="1" lang="pt-BR" altLang="ja-JP" sz="2000" b="0" kern="1200" noProof="0" dirty="0">
                          <a:solidFill>
                            <a:schemeClr val="tx1"/>
                          </a:solidFill>
                          <a:latin typeface="+mn-ea"/>
                          <a:ea typeface="+mn-ea"/>
                          <a:cs typeface="+mn-cs"/>
                        </a:rPr>
                        <a:t>Testes de laboratório e de campo no Brasil.</a:t>
                      </a:r>
                    </a:p>
                    <a:p>
                      <a:pPr marL="342900" indent="-342900" algn="l" defTabSz="914400" rtl="0" eaLnBrk="1" latinLnBrk="0" hangingPunct="1">
                        <a:buFontTx/>
                        <a:buChar char="-"/>
                      </a:pPr>
                      <a:endParaRPr kumimoji="1" lang="pt-BR" altLang="ja-JP" sz="2000" b="0" kern="1200" noProof="0" dirty="0">
                        <a:solidFill>
                          <a:schemeClr val="tx1"/>
                        </a:solidFill>
                        <a:latin typeface="+mn-e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kumimoji="1" lang="pt-BR" altLang="ja-JP" sz="2000" noProof="0" dirty="0">
                        <a:latin typeface="+mn-ea"/>
                        <a:ea typeface="+mn-ea"/>
                      </a:endParaRPr>
                    </a:p>
                    <a:p>
                      <a:endParaRPr kumimoji="1" lang="pt-BR" altLang="ja-JP" sz="2000" noProof="0" dirty="0">
                        <a:latin typeface="+mn-ea"/>
                        <a:ea typeface="+mn-ea"/>
                      </a:endParaRPr>
                    </a:p>
                    <a:p>
                      <a:endParaRPr kumimoji="1" lang="pt-BR" altLang="ja-JP" sz="2000" noProof="0" dirty="0">
                        <a:latin typeface="+mn-ea"/>
                        <a:ea typeface="+mn-ea"/>
                      </a:endParaRPr>
                    </a:p>
                    <a:p>
                      <a:endParaRPr kumimoji="1" lang="pt-BR" altLang="ja-JP" sz="2000" noProof="0" dirty="0">
                        <a:latin typeface="+mn-ea"/>
                        <a:ea typeface="+mn-ea"/>
                      </a:endParaRPr>
                    </a:p>
                    <a:p>
                      <a:endParaRPr kumimoji="1" lang="pt-BR" altLang="ja-JP" sz="2000" noProof="0" dirty="0">
                        <a:latin typeface="+mn-ea"/>
                        <a:ea typeface="+mn-ea"/>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68431000"/>
                  </a:ext>
                </a:extLst>
              </a:tr>
            </a:tbl>
          </a:graphicData>
        </a:graphic>
      </p:graphicFrame>
      <p:sp>
        <p:nvSpPr>
          <p:cNvPr id="26" name="正方形/長方形 25"/>
          <p:cNvSpPr/>
          <p:nvPr/>
        </p:nvSpPr>
        <p:spPr>
          <a:xfrm>
            <a:off x="229324" y="802726"/>
            <a:ext cx="11628504" cy="461665"/>
          </a:xfrm>
          <a:prstGeom prst="rect">
            <a:avLst/>
          </a:prstGeom>
        </p:spPr>
        <p:txBody>
          <a:bodyPr wrap="none">
            <a:spAutoFit/>
          </a:bodyPr>
          <a:lstStyle/>
          <a:p>
            <a:r>
              <a:rPr lang="pt-BR" altLang="ja-JP" sz="2400" b="1"/>
              <a:t>Segue abaixo o esboço da proposta técnica de cada camada para a Fase 2.</a:t>
            </a:r>
          </a:p>
        </p:txBody>
      </p:sp>
    </p:spTree>
    <p:extLst>
      <p:ext uri="{BB962C8B-B14F-4D97-AF65-F5344CB8AC3E}">
        <p14:creationId xmlns:p14="http://schemas.microsoft.com/office/powerpoint/2010/main" val="16098608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66" name="タイトル 2">
            <a:extLst>
              <a:ext uri="{FF2B5EF4-FFF2-40B4-BE49-F238E27FC236}">
                <a16:creationId xmlns:a16="http://schemas.microsoft.com/office/drawing/2014/main" id="{4FE1DE08-F04F-4760-8474-B4B290ED109E}"/>
              </a:ext>
            </a:extLst>
          </p:cNvPr>
          <p:cNvSpPr txBox="1">
            <a:spLocks/>
          </p:cNvSpPr>
          <p:nvPr/>
        </p:nvSpPr>
        <p:spPr>
          <a:xfrm>
            <a:off x="551803" y="209006"/>
            <a:ext cx="10515599" cy="65314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spcAft>
                <a:spcPts val="600"/>
              </a:spcAft>
            </a:pPr>
            <a:r>
              <a:rPr lang="pt-BR" altLang="ja-JP" sz="3600" b="1">
                <a:latin typeface="+mn-ea"/>
                <a:ea typeface="+mn-ea"/>
              </a:rPr>
              <a:t>Esboço da Proposta</a:t>
            </a:r>
          </a:p>
        </p:txBody>
      </p:sp>
      <p:graphicFrame>
        <p:nvGraphicFramePr>
          <p:cNvPr id="2" name="表 1"/>
          <p:cNvGraphicFramePr>
            <a:graphicFrameLocks noGrp="1"/>
          </p:cNvGraphicFramePr>
          <p:nvPr>
            <p:extLst>
              <p:ext uri="{D42A27DB-BD31-4B8C-83A1-F6EECF244321}">
                <p14:modId xmlns:p14="http://schemas.microsoft.com/office/powerpoint/2010/main" val="511691024"/>
              </p:ext>
            </p:extLst>
          </p:nvPr>
        </p:nvGraphicFramePr>
        <p:xfrm>
          <a:off x="333828" y="1307495"/>
          <a:ext cx="11592561" cy="5227078"/>
        </p:xfrm>
        <a:graphic>
          <a:graphicData uri="http://schemas.openxmlformats.org/drawingml/2006/table">
            <a:tbl>
              <a:tblPr firstRow="1" bandRow="1">
                <a:tableStyleId>{616DA210-FB5B-4158-B5E0-FEB733F419BA}</a:tableStyleId>
              </a:tblPr>
              <a:tblGrid>
                <a:gridCol w="619761">
                  <a:extLst>
                    <a:ext uri="{9D8B030D-6E8A-4147-A177-3AD203B41FA5}">
                      <a16:colId xmlns:a16="http://schemas.microsoft.com/office/drawing/2014/main" val="2137033079"/>
                    </a:ext>
                  </a:extLst>
                </a:gridCol>
                <a:gridCol w="2272937">
                  <a:extLst>
                    <a:ext uri="{9D8B030D-6E8A-4147-A177-3AD203B41FA5}">
                      <a16:colId xmlns:a16="http://schemas.microsoft.com/office/drawing/2014/main" val="415080975"/>
                    </a:ext>
                  </a:extLst>
                </a:gridCol>
                <a:gridCol w="6586547">
                  <a:extLst>
                    <a:ext uri="{9D8B030D-6E8A-4147-A177-3AD203B41FA5}">
                      <a16:colId xmlns:a16="http://schemas.microsoft.com/office/drawing/2014/main" val="2604502621"/>
                    </a:ext>
                  </a:extLst>
                </a:gridCol>
                <a:gridCol w="2113316">
                  <a:extLst>
                    <a:ext uri="{9D8B030D-6E8A-4147-A177-3AD203B41FA5}">
                      <a16:colId xmlns:a16="http://schemas.microsoft.com/office/drawing/2014/main" val="786613524"/>
                    </a:ext>
                  </a:extLst>
                </a:gridCol>
              </a:tblGrid>
              <a:tr h="370840">
                <a:tc>
                  <a:txBody>
                    <a:bodyPr/>
                    <a:lstStyle/>
                    <a:p>
                      <a:pPr algn="ctr"/>
                      <a:r>
                        <a:rPr kumimoji="1" lang="pt-BR" altLang="ja-JP" sz="2000" noProof="0">
                          <a:latin typeface="+mn-ea"/>
                          <a:ea typeface="+mn-ea"/>
                        </a:rPr>
                        <a:t>No.</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pt-BR" altLang="ja-JP" sz="2000" noProof="0">
                          <a:latin typeface="+mn-ea"/>
                          <a:ea typeface="+mn-ea"/>
                        </a:rPr>
                        <a:t>Assunto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pt-BR" altLang="ja-JP" sz="2000" noProof="0">
                          <a:latin typeface="+mn-ea"/>
                          <a:ea typeface="+mn-ea"/>
                        </a:rPr>
                        <a:t>Proposta Técnica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pt-BR" altLang="ja-JP" sz="2000" noProof="0">
                          <a:latin typeface="+mn-ea"/>
                          <a:ea typeface="+mn-ea"/>
                        </a:rPr>
                        <a:t>Observações</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49849029"/>
                  </a:ext>
                </a:extLst>
              </a:tr>
              <a:tr h="2428482">
                <a:tc>
                  <a:txBody>
                    <a:bodyPr/>
                    <a:lstStyle/>
                    <a:p>
                      <a:pPr algn="ctr"/>
                      <a:r>
                        <a:rPr kumimoji="1" lang="pt-BR" altLang="ja-JP" sz="2000" b="1" noProof="0">
                          <a:latin typeface="+mn-ea"/>
                          <a:ea typeface="+mn-ea"/>
                        </a:rPr>
                        <a:t>5.</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pt-BR" altLang="ja-JP" sz="2000" b="1" baseline="0" noProof="0">
                          <a:latin typeface="+mn-ea"/>
                          <a:ea typeface="+mn-ea"/>
                        </a:rPr>
                        <a:t>Legendas</a:t>
                      </a:r>
                      <a:endParaRPr kumimoji="1" lang="pt-BR" altLang="ja-JP" sz="2000" b="1" noProof="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pt-BR" altLang="ja-JP" sz="2000" b="1" noProof="0">
                          <a:latin typeface="+mn-ea"/>
                          <a:ea typeface="+mn-ea"/>
                        </a:rPr>
                        <a:t>Sistema Proposto</a:t>
                      </a:r>
                    </a:p>
                    <a:p>
                      <a:pPr marL="342900" indent="-342900" algn="l" defTabSz="914400" rtl="0" eaLnBrk="1" latinLnBrk="0" hangingPunct="1">
                        <a:buFontTx/>
                        <a:buChar char="-"/>
                      </a:pPr>
                      <a:r>
                        <a:rPr kumimoji="1" lang="pt-BR" altLang="ja-JP" sz="2000" b="0" kern="1200" noProof="0">
                          <a:solidFill>
                            <a:schemeClr val="tx1"/>
                          </a:solidFill>
                          <a:latin typeface="+mn-ea"/>
                          <a:ea typeface="+mn-ea"/>
                          <a:cs typeface="+mn-cs"/>
                        </a:rPr>
                        <a:t>Legenda ARIB-TTML.</a:t>
                      </a:r>
                    </a:p>
                    <a:p>
                      <a:r>
                        <a:rPr kumimoji="1" lang="pt-BR" altLang="ja-JP" sz="2000" b="1" noProof="0">
                          <a:latin typeface="+mn-ea"/>
                          <a:ea typeface="+mn-ea"/>
                        </a:rPr>
                        <a:t>Sistema Operacional atual</a:t>
                      </a:r>
                    </a:p>
                    <a:p>
                      <a:pPr marL="342900" indent="-342900" algn="l" defTabSz="914400" rtl="0" eaLnBrk="1" latinLnBrk="0" hangingPunct="1">
                        <a:buFontTx/>
                        <a:buChar char="-"/>
                      </a:pPr>
                      <a:r>
                        <a:rPr kumimoji="1" lang="pt-BR" altLang="ja-JP" sz="2000" b="0" kern="1200" noProof="0">
                          <a:solidFill>
                            <a:schemeClr val="tx1"/>
                          </a:solidFill>
                          <a:latin typeface="+mn-ea"/>
                          <a:ea typeface="+mn-ea"/>
                          <a:cs typeface="+mn-cs"/>
                        </a:rPr>
                        <a:t>Transmissão CS e BS 4K/8K no Japão.</a:t>
                      </a:r>
                    </a:p>
                    <a:p>
                      <a:r>
                        <a:rPr kumimoji="1" lang="pt-BR" altLang="ja-JP" sz="2000" b="1" noProof="0">
                          <a:latin typeface="+mn-ea"/>
                          <a:ea typeface="+mn-ea"/>
                        </a:rPr>
                        <a:t>Documento Submetido (2 de julho de 2021)</a:t>
                      </a:r>
                    </a:p>
                    <a:p>
                      <a:pPr marL="342900" indent="-342900" algn="l" defTabSz="914400" rtl="0" eaLnBrk="1" latinLnBrk="0" hangingPunct="1">
                        <a:buFontTx/>
                        <a:buChar char="-"/>
                      </a:pPr>
                      <a:r>
                        <a:rPr kumimoji="1" lang="pt-BR" altLang="ja-JP" sz="2000" b="0" kern="1200" noProof="0">
                          <a:solidFill>
                            <a:schemeClr val="tx1"/>
                          </a:solidFill>
                          <a:latin typeface="+mn-ea"/>
                          <a:ea typeface="+mn-ea"/>
                          <a:cs typeface="+mn-cs"/>
                        </a:rPr>
                        <a:t>ARIB STD-B62 versão 2.2-E1.</a:t>
                      </a:r>
                    </a:p>
                    <a:p>
                      <a:pPr marL="342900" indent="-342900" algn="l" defTabSz="914400" rtl="0" eaLnBrk="1" latinLnBrk="0" hangingPunct="1">
                        <a:buFontTx/>
                        <a:buChar char="-"/>
                      </a:pPr>
                      <a:r>
                        <a:rPr kumimoji="1" lang="pt-BR" altLang="ja-JP" sz="2000" b="0" kern="1200" noProof="0">
                          <a:solidFill>
                            <a:schemeClr val="tx1"/>
                          </a:solidFill>
                          <a:latin typeface="+mn-ea"/>
                          <a:ea typeface="+mn-ea"/>
                          <a:cs typeface="+mn-cs"/>
                        </a:rPr>
                        <a:t>Visão geral da legenda ARIB-TTML.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pt-BR" altLang="ja-JP" sz="2000" noProof="0">
                        <a:latin typeface="+mn-ea"/>
                        <a:ea typeface="+mn-ea"/>
                      </a:endParaRPr>
                    </a:p>
                    <a:p>
                      <a:endParaRPr kumimoji="1" lang="pt-BR" altLang="ja-JP" sz="2000" noProof="0">
                        <a:latin typeface="+mn-ea"/>
                        <a:ea typeface="+mn-ea"/>
                      </a:endParaRPr>
                    </a:p>
                    <a:p>
                      <a:endParaRPr kumimoji="1" lang="pt-BR" altLang="ja-JP" sz="2000" noProof="0">
                        <a:latin typeface="+mn-ea"/>
                        <a:ea typeface="+mn-ea"/>
                      </a:endParaRPr>
                    </a:p>
                    <a:p>
                      <a:endParaRPr kumimoji="1" lang="pt-BR" altLang="ja-JP" sz="2000" noProof="0">
                        <a:latin typeface="+mn-ea"/>
                        <a:ea typeface="+mn-ea"/>
                      </a:endParaRPr>
                    </a:p>
                    <a:p>
                      <a:endParaRPr kumimoji="1" lang="pt-BR" altLang="ja-JP" sz="2000" noProof="0">
                        <a:latin typeface="+mn-ea"/>
                        <a:ea typeface="+mn-ea"/>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68431000"/>
                  </a:ext>
                </a:extLst>
              </a:tr>
              <a:tr h="2402356">
                <a:tc>
                  <a:txBody>
                    <a:bodyPr/>
                    <a:lstStyle/>
                    <a:p>
                      <a:pPr algn="ctr"/>
                      <a:r>
                        <a:rPr kumimoji="1" lang="pt-BR" altLang="ja-JP" sz="2000" b="1" noProof="0">
                          <a:latin typeface="+mn-ea"/>
                          <a:ea typeface="+mn-ea"/>
                        </a:rPr>
                        <a:t>6.</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r>
                        <a:rPr kumimoji="1" lang="pt-BR" altLang="ja-JP" sz="2000" b="1" noProof="0">
                          <a:latin typeface="+mn-ea"/>
                          <a:ea typeface="+mn-ea"/>
                        </a:rPr>
                        <a:t>Aplicações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r>
                        <a:rPr kumimoji="1" lang="pt-BR" altLang="ja-JP" sz="2000" b="1" noProof="0">
                          <a:latin typeface="+mn-ea"/>
                          <a:ea typeface="+mn-ea"/>
                        </a:rPr>
                        <a:t>Sistema Proposto</a:t>
                      </a:r>
                    </a:p>
                    <a:p>
                      <a:pPr marL="342900" indent="-342900" algn="l" defTabSz="914400" rtl="0" eaLnBrk="1" latinLnBrk="0" hangingPunct="1">
                        <a:buFontTx/>
                        <a:buChar char="-"/>
                      </a:pPr>
                      <a:r>
                        <a:rPr kumimoji="1" lang="pt-BR" altLang="ja-JP" sz="2000" b="0" kern="1200" noProof="0">
                          <a:solidFill>
                            <a:schemeClr val="tx1"/>
                          </a:solidFill>
                          <a:latin typeface="+mn-ea"/>
                          <a:ea typeface="+mn-ea"/>
                          <a:cs typeface="+mn-cs"/>
                        </a:rPr>
                        <a:t>Base HTML5 com arquitetura Giga.</a:t>
                      </a:r>
                    </a:p>
                    <a:p>
                      <a:r>
                        <a:rPr kumimoji="1" lang="pt-BR" altLang="ja-JP" sz="2000" b="1" noProof="0">
                          <a:latin typeface="+mn-ea"/>
                          <a:ea typeface="+mn-ea"/>
                        </a:rPr>
                        <a:t>Sistema Operacional atual</a:t>
                      </a:r>
                    </a:p>
                    <a:p>
                      <a:pPr marL="342900" indent="-342900" algn="l" defTabSz="914400" rtl="0" eaLnBrk="1" latinLnBrk="0" hangingPunct="1">
                        <a:buFontTx/>
                        <a:buChar char="-"/>
                      </a:pPr>
                      <a:r>
                        <a:rPr kumimoji="1" lang="pt-BR" altLang="ja-JP" sz="2000" b="0" kern="1200" noProof="0">
                          <a:solidFill>
                            <a:schemeClr val="tx1"/>
                          </a:solidFill>
                          <a:latin typeface="+mn-ea"/>
                          <a:ea typeface="+mn-ea"/>
                          <a:cs typeface="+mn-cs"/>
                        </a:rPr>
                        <a:t>Baseado em transmissão CS e BS no Japão.</a:t>
                      </a:r>
                    </a:p>
                    <a:p>
                      <a:r>
                        <a:rPr kumimoji="1" lang="pt-BR" altLang="ja-JP" sz="2000" b="1" noProof="0">
                          <a:latin typeface="+mn-ea"/>
                          <a:ea typeface="+mn-ea"/>
                        </a:rPr>
                        <a:t>Documento Submetido (2 de julho de 2021)</a:t>
                      </a:r>
                    </a:p>
                    <a:p>
                      <a:pPr marL="342900" indent="-342900" algn="l" defTabSz="914400" rtl="0" eaLnBrk="1" latinLnBrk="0" hangingPunct="1">
                        <a:buFontTx/>
                        <a:buChar char="-"/>
                      </a:pPr>
                      <a:r>
                        <a:rPr kumimoji="1" lang="pt-BR" altLang="ja-JP" sz="2000" b="0" kern="1200" noProof="0">
                          <a:solidFill>
                            <a:schemeClr val="tx1"/>
                          </a:solidFill>
                          <a:latin typeface="+mn-ea"/>
                          <a:ea typeface="+mn-ea"/>
                          <a:cs typeface="+mn-cs"/>
                        </a:rPr>
                        <a:t>Documento informativo para datacasting.</a:t>
                      </a:r>
                    </a:p>
                    <a:p>
                      <a:pPr marL="342900" indent="-342900" algn="l" defTabSz="914400" rtl="0" eaLnBrk="1" latinLnBrk="0" hangingPunct="1">
                        <a:buFontTx/>
                        <a:buChar char="-"/>
                      </a:pPr>
                      <a:r>
                        <a:rPr kumimoji="1" lang="pt-BR" altLang="ja-JP" sz="2000" b="0" kern="1200" noProof="0">
                          <a:solidFill>
                            <a:schemeClr val="tx1"/>
                          </a:solidFill>
                          <a:latin typeface="+mn-ea"/>
                          <a:ea typeface="+mn-ea"/>
                          <a:cs typeface="+mn-cs"/>
                        </a:rPr>
                        <a:t>Informações ARIB STD.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kumimoji="1" lang="pt-BR" altLang="ja-JP" sz="2000" noProof="0" dirty="0">
                        <a:latin typeface="+mn-ea"/>
                        <a:ea typeface="+mn-ea"/>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10836835"/>
                  </a:ext>
                </a:extLst>
              </a:tr>
            </a:tbl>
          </a:graphicData>
        </a:graphic>
      </p:graphicFrame>
      <p:sp>
        <p:nvSpPr>
          <p:cNvPr id="26" name="正方形/長方形 25"/>
          <p:cNvSpPr/>
          <p:nvPr/>
        </p:nvSpPr>
        <p:spPr>
          <a:xfrm>
            <a:off x="229324" y="802726"/>
            <a:ext cx="11628504" cy="461665"/>
          </a:xfrm>
          <a:prstGeom prst="rect">
            <a:avLst/>
          </a:prstGeom>
        </p:spPr>
        <p:txBody>
          <a:bodyPr wrap="none">
            <a:spAutoFit/>
          </a:bodyPr>
          <a:lstStyle/>
          <a:p>
            <a:r>
              <a:rPr lang="pt-BR" altLang="ja-JP" sz="2400" b="1"/>
              <a:t>Segue abaixo o esboço da proposta técnica de cada camada para a Fase 2.</a:t>
            </a:r>
          </a:p>
        </p:txBody>
      </p:sp>
    </p:spTree>
    <p:extLst>
      <p:ext uri="{BB962C8B-B14F-4D97-AF65-F5344CB8AC3E}">
        <p14:creationId xmlns:p14="http://schemas.microsoft.com/office/powerpoint/2010/main" val="1712513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84159" y="5554470"/>
            <a:ext cx="5303087" cy="7859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テキスト ボックス 4"/>
          <p:cNvSpPr txBox="1"/>
          <p:nvPr/>
        </p:nvSpPr>
        <p:spPr>
          <a:xfrm>
            <a:off x="4903377" y="4835042"/>
            <a:ext cx="2864568" cy="400110"/>
          </a:xfrm>
          <a:prstGeom prst="rect">
            <a:avLst/>
          </a:prstGeom>
          <a:noFill/>
        </p:spPr>
        <p:txBody>
          <a:bodyPr wrap="square" rtlCol="0">
            <a:spAutoFit/>
          </a:bodyPr>
          <a:lstStyle/>
          <a:p>
            <a:pPr algn="ctr">
              <a:spcBef>
                <a:spcPts val="0"/>
              </a:spcBef>
            </a:pPr>
            <a:r>
              <a:rPr lang="pt-BR" altLang="ja-JP" sz="2000" b="1" dirty="0">
                <a:latin typeface="+mn-ea"/>
              </a:rPr>
              <a:t>di-jim3</a:t>
            </a:r>
            <a:r>
              <a:rPr lang="pt-BR" sz="2000" b="1" dirty="0">
                <a:latin typeface="+mn-ea"/>
              </a:rPr>
              <a:t> </a:t>
            </a:r>
            <a:r>
              <a:rPr lang="pt-BR" altLang="ja-JP" sz="2000" b="1" u="sng" dirty="0">
                <a:latin typeface="+mn-ea"/>
              </a:rPr>
              <a:t>@</a:t>
            </a:r>
            <a:r>
              <a:rPr lang="pt-BR" altLang="ja-JP" sz="2000" b="1" dirty="0">
                <a:latin typeface="+mn-ea"/>
              </a:rPr>
              <a:t> </a:t>
            </a:r>
            <a:r>
              <a:rPr lang="pt-BR" altLang="ja-JP" sz="2000" b="1" dirty="0" err="1">
                <a:latin typeface="+mn-ea"/>
              </a:rPr>
              <a:t>arib.or.jp</a:t>
            </a:r>
            <a:endParaRPr kumimoji="1" lang="pt-BR" altLang="en-US" sz="2000" b="1" dirty="0">
              <a:latin typeface="+mn-ea"/>
            </a:endParaRPr>
          </a:p>
        </p:txBody>
      </p:sp>
      <p:sp>
        <p:nvSpPr>
          <p:cNvPr id="6" name="Rectangle 2"/>
          <p:cNvSpPr txBox="1">
            <a:spLocks noChangeArrowheads="1"/>
          </p:cNvSpPr>
          <p:nvPr/>
        </p:nvSpPr>
        <p:spPr bwMode="auto">
          <a:xfrm>
            <a:off x="912260" y="3595069"/>
            <a:ext cx="1036748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lgn="l" rtl="0" eaLnBrk="0" fontAlgn="base" hangingPunct="0">
              <a:spcBef>
                <a:spcPct val="0"/>
              </a:spcBef>
              <a:spcAft>
                <a:spcPct val="0"/>
              </a:spcAft>
              <a:defRPr kumimoji="1" sz="4400">
                <a:solidFill>
                  <a:schemeClr val="tx1"/>
                </a:solidFill>
                <a:latin typeface="+mj-lt"/>
                <a:ea typeface="ＭＳ Ｐゴシック" pitchFamily="50" charset="-128"/>
                <a:cs typeface="+mj-cs"/>
              </a:defRPr>
            </a:lvl1pPr>
            <a:lvl2pPr algn="l" rtl="0" eaLnBrk="0" fontAlgn="base" hangingPunct="0">
              <a:spcBef>
                <a:spcPct val="0"/>
              </a:spcBef>
              <a:spcAft>
                <a:spcPct val="0"/>
              </a:spcAft>
              <a:defRPr kumimoji="1" sz="4400">
                <a:solidFill>
                  <a:schemeClr val="tx1"/>
                </a:solidFill>
                <a:latin typeface="Arial" charset="0"/>
                <a:ea typeface="ＭＳ Ｐゴシック" pitchFamily="50" charset="-128"/>
              </a:defRPr>
            </a:lvl2pPr>
            <a:lvl3pPr algn="l" rtl="0" eaLnBrk="0" fontAlgn="base" hangingPunct="0">
              <a:spcBef>
                <a:spcPct val="0"/>
              </a:spcBef>
              <a:spcAft>
                <a:spcPct val="0"/>
              </a:spcAft>
              <a:defRPr kumimoji="1" sz="4400">
                <a:solidFill>
                  <a:schemeClr val="tx1"/>
                </a:solidFill>
                <a:latin typeface="Arial" charset="0"/>
                <a:ea typeface="ＭＳ Ｐゴシック" pitchFamily="50" charset="-128"/>
              </a:defRPr>
            </a:lvl3pPr>
            <a:lvl4pPr algn="l" rtl="0" eaLnBrk="0" fontAlgn="base" hangingPunct="0">
              <a:spcBef>
                <a:spcPct val="0"/>
              </a:spcBef>
              <a:spcAft>
                <a:spcPct val="0"/>
              </a:spcAft>
              <a:defRPr kumimoji="1" sz="4400">
                <a:solidFill>
                  <a:schemeClr val="tx1"/>
                </a:solidFill>
                <a:latin typeface="Arial" charset="0"/>
                <a:ea typeface="ＭＳ Ｐゴシック" pitchFamily="50" charset="-128"/>
              </a:defRPr>
            </a:lvl4pPr>
            <a:lvl5pPr algn="l" rtl="0" eaLnBrk="0" fontAlgn="base" hangingPunct="0">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gn="ctr" eaLnBrk="1" hangingPunct="1"/>
            <a:r>
              <a:rPr lang="pt-BR" altLang="ja-JP" sz="2400" b="1" kern="0" dirty="0">
                <a:latin typeface="+mn-ea"/>
                <a:ea typeface="+mn-ea"/>
              </a:rPr>
              <a:t>ARIB / </a:t>
            </a:r>
            <a:r>
              <a:rPr lang="pt-BR" altLang="ja-JP" sz="2400" b="1" kern="0" dirty="0" err="1">
                <a:latin typeface="+mn-ea"/>
                <a:ea typeface="+mn-ea"/>
              </a:rPr>
              <a:t>DiBEG</a:t>
            </a:r>
            <a:r>
              <a:rPr lang="pt-BR" altLang="ja-JP" sz="2400" b="1" kern="0" dirty="0">
                <a:latin typeface="+mn-ea"/>
                <a:ea typeface="+mn-ea"/>
              </a:rPr>
              <a:t> estende a cooperação técnica para o Brasil no estabelecimento de um padrão de radiodifusão de próxima geração!</a:t>
            </a:r>
            <a:endParaRPr lang="pt-BR" altLang="ja-JP" sz="2400" b="1" kern="0" dirty="0">
              <a:latin typeface="+mn-ea"/>
              <a:ea typeface="+mn-ea"/>
              <a:cs typeface="Arial" panose="020B0604020202020204" pitchFamily="34" charset="0"/>
            </a:endParaRPr>
          </a:p>
        </p:txBody>
      </p:sp>
      <p:sp>
        <p:nvSpPr>
          <p:cNvPr id="8" name="Rectangle 2"/>
          <p:cNvSpPr txBox="1">
            <a:spLocks noChangeArrowheads="1"/>
          </p:cNvSpPr>
          <p:nvPr/>
        </p:nvSpPr>
        <p:spPr bwMode="auto">
          <a:xfrm>
            <a:off x="2404001" y="2218224"/>
            <a:ext cx="7641338"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lgn="l" rtl="0" eaLnBrk="0" fontAlgn="base" hangingPunct="0">
              <a:spcBef>
                <a:spcPct val="0"/>
              </a:spcBef>
              <a:spcAft>
                <a:spcPct val="0"/>
              </a:spcAft>
              <a:defRPr kumimoji="1" sz="4400">
                <a:solidFill>
                  <a:schemeClr val="tx1"/>
                </a:solidFill>
                <a:latin typeface="+mj-lt"/>
                <a:ea typeface="ＭＳ Ｐゴシック" pitchFamily="50" charset="-128"/>
                <a:cs typeface="+mj-cs"/>
              </a:defRPr>
            </a:lvl1pPr>
            <a:lvl2pPr algn="l" rtl="0" eaLnBrk="0" fontAlgn="base" hangingPunct="0">
              <a:spcBef>
                <a:spcPct val="0"/>
              </a:spcBef>
              <a:spcAft>
                <a:spcPct val="0"/>
              </a:spcAft>
              <a:defRPr kumimoji="1" sz="4400">
                <a:solidFill>
                  <a:schemeClr val="tx1"/>
                </a:solidFill>
                <a:latin typeface="Arial" charset="0"/>
                <a:ea typeface="ＭＳ Ｐゴシック" pitchFamily="50" charset="-128"/>
              </a:defRPr>
            </a:lvl2pPr>
            <a:lvl3pPr algn="l" rtl="0" eaLnBrk="0" fontAlgn="base" hangingPunct="0">
              <a:spcBef>
                <a:spcPct val="0"/>
              </a:spcBef>
              <a:spcAft>
                <a:spcPct val="0"/>
              </a:spcAft>
              <a:defRPr kumimoji="1" sz="4400">
                <a:solidFill>
                  <a:schemeClr val="tx1"/>
                </a:solidFill>
                <a:latin typeface="Arial" charset="0"/>
                <a:ea typeface="ＭＳ Ｐゴシック" pitchFamily="50" charset="-128"/>
              </a:defRPr>
            </a:lvl3pPr>
            <a:lvl4pPr algn="l" rtl="0" eaLnBrk="0" fontAlgn="base" hangingPunct="0">
              <a:spcBef>
                <a:spcPct val="0"/>
              </a:spcBef>
              <a:spcAft>
                <a:spcPct val="0"/>
              </a:spcAft>
              <a:defRPr kumimoji="1" sz="4400">
                <a:solidFill>
                  <a:schemeClr val="tx1"/>
                </a:solidFill>
                <a:latin typeface="Arial" charset="0"/>
                <a:ea typeface="ＭＳ Ｐゴシック" pitchFamily="50" charset="-128"/>
              </a:defRPr>
            </a:lvl4pPr>
            <a:lvl5pPr algn="l" rtl="0" eaLnBrk="0" fontAlgn="base" hangingPunct="0">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gn="ctr" eaLnBrk="1" hangingPunct="1"/>
            <a:r>
              <a:rPr lang="pt-BR" altLang="ja-JP" sz="6600" b="1" kern="0" dirty="0">
                <a:solidFill>
                  <a:schemeClr val="accent2">
                    <a:lumMod val="50000"/>
                  </a:schemeClr>
                </a:solidFill>
                <a:latin typeface="Arial" panose="020B0604020202020204" pitchFamily="34" charset="0"/>
                <a:ea typeface="+mn-ea"/>
                <a:cs typeface="Arial" panose="020B0604020202020204" pitchFamily="34" charset="0"/>
              </a:rPr>
              <a:t>Muito obrigado!</a:t>
            </a:r>
          </a:p>
        </p:txBody>
      </p:sp>
    </p:spTree>
    <p:extLst>
      <p:ext uri="{BB962C8B-B14F-4D97-AF65-F5344CB8AC3E}">
        <p14:creationId xmlns:p14="http://schemas.microsoft.com/office/powerpoint/2010/main" val="3442572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66" name="タイトル 2">
            <a:extLst>
              <a:ext uri="{FF2B5EF4-FFF2-40B4-BE49-F238E27FC236}">
                <a16:creationId xmlns:a16="http://schemas.microsoft.com/office/drawing/2014/main" id="{4FE1DE08-F04F-4760-8474-B4B290ED109E}"/>
              </a:ext>
            </a:extLst>
          </p:cNvPr>
          <p:cNvSpPr txBox="1">
            <a:spLocks/>
          </p:cNvSpPr>
          <p:nvPr/>
        </p:nvSpPr>
        <p:spPr>
          <a:xfrm>
            <a:off x="551803" y="209006"/>
            <a:ext cx="10515599" cy="65314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spcAft>
                <a:spcPts val="600"/>
              </a:spcAft>
            </a:pPr>
            <a:r>
              <a:rPr lang="pt-BR" altLang="ja-JP" sz="3600" b="1">
                <a:latin typeface="+mn-ea"/>
                <a:ea typeface="+mn-ea"/>
              </a:rPr>
              <a:t>Proposta da DiBEG</a:t>
            </a:r>
            <a:endParaRPr lang="pt-BR" altLang="ja-JP" sz="3600" b="1" i="0" kern="1200">
              <a:solidFill>
                <a:schemeClr val="tx1"/>
              </a:solidFill>
              <a:latin typeface="+mn-ea"/>
              <a:ea typeface="+mn-ea"/>
            </a:endParaRPr>
          </a:p>
        </p:txBody>
      </p:sp>
      <p:sp>
        <p:nvSpPr>
          <p:cNvPr id="2" name="テキスト ボックス 1"/>
          <p:cNvSpPr txBox="1"/>
          <p:nvPr/>
        </p:nvSpPr>
        <p:spPr>
          <a:xfrm>
            <a:off x="223715" y="779797"/>
            <a:ext cx="11689609" cy="5447645"/>
          </a:xfrm>
          <a:prstGeom prst="rect">
            <a:avLst/>
          </a:prstGeom>
          <a:noFill/>
        </p:spPr>
        <p:txBody>
          <a:bodyPr wrap="square" rtlCol="0">
            <a:spAutoFit/>
          </a:bodyPr>
          <a:lstStyle/>
          <a:p>
            <a:r>
              <a:rPr kumimoji="1" lang="pt-BR" altLang="ja-JP" sz="2600" b="1" dirty="0">
                <a:solidFill>
                  <a:srgbClr val="0000FF"/>
                </a:solidFill>
                <a:latin typeface="+mn-ea"/>
              </a:rPr>
              <a:t>1. Introdução</a:t>
            </a:r>
          </a:p>
          <a:p>
            <a:r>
              <a:rPr lang="pt-BR" altLang="ja-JP" sz="2200" b="1" dirty="0">
                <a:latin typeface="+mn-ea"/>
              </a:rPr>
              <a:t>	</a:t>
            </a:r>
          </a:p>
          <a:p>
            <a:r>
              <a:rPr lang="pt-BR" altLang="ja-JP" sz="2200" b="1" dirty="0">
                <a:latin typeface="+mn-ea"/>
              </a:rPr>
              <a:t>	</a:t>
            </a:r>
            <a:r>
              <a:rPr lang="pt-BR" altLang="ja-JP" sz="2000" b="1" dirty="0">
                <a:latin typeface="+mn-ea"/>
              </a:rPr>
              <a:t>O </a:t>
            </a:r>
            <a:r>
              <a:rPr lang="pt-BR" altLang="ja-JP" sz="2000" b="1" dirty="0" err="1">
                <a:latin typeface="+mn-ea"/>
              </a:rPr>
              <a:t>DiBEG</a:t>
            </a:r>
            <a:r>
              <a:rPr lang="pt-BR" altLang="ja-JP" sz="2000" b="1" dirty="0">
                <a:latin typeface="+mn-ea"/>
              </a:rPr>
              <a:t>, Grupo de Especialistas em Radiodifusão Digital, apresentou os documentos técnicos das Fases 1 e 2 em resposta à Chamada de Propostas do Fórum SBTVD do Brasil.</a:t>
            </a:r>
          </a:p>
          <a:p>
            <a:r>
              <a:rPr lang="pt-BR" altLang="ja-JP" sz="2000" b="1" dirty="0">
                <a:latin typeface="+mn-ea"/>
              </a:rPr>
              <a:t>	Propusemos o sistema ISDB-T Avançado que inclui todas as camadas da camada física, camada de transporte, codificação de vídeo, codificação de áudio, legendas e codificação de aplicativos para a Fase 1 e Fase 2. Este documento descreve a visão geral de nossa proposta para cada camada.</a:t>
            </a:r>
          </a:p>
          <a:p>
            <a:r>
              <a:rPr lang="pt-BR" altLang="ja-JP" sz="2000" b="1" dirty="0">
                <a:latin typeface="+mn-ea"/>
              </a:rPr>
              <a:t>	Especialmente quanto à camada física, preparamos os equipamentos de transmissão do sistema ISDB-T Avançado. Realizamos testes de laboratório e testes de campo no Brasil.</a:t>
            </a:r>
          </a:p>
          <a:p>
            <a:r>
              <a:rPr lang="pt-BR" altLang="ja-JP" sz="2000" b="1" dirty="0">
                <a:latin typeface="+mn-ea"/>
              </a:rPr>
              <a:t>	Quanto à codificação de vídeo, estamos considerando a adoção da codificação VVC para a próxima geração do sistema de TV Digital Terrestre (TDT) japonês (ISDB-T Avançado); e apresentamos uma proposta ao Fórum SBTVD utilizando a tecnologia VVC em conjunto com </a:t>
            </a:r>
            <a:r>
              <a:rPr lang="pt-BR" altLang="ja-JP" sz="2000" b="1" dirty="0" err="1">
                <a:latin typeface="+mn-ea"/>
              </a:rPr>
              <a:t>InterDigital</a:t>
            </a:r>
            <a:r>
              <a:rPr lang="pt-BR" altLang="ja-JP" sz="2000" b="1" dirty="0">
                <a:latin typeface="+mn-ea"/>
              </a:rPr>
              <a:t>, </a:t>
            </a:r>
            <a:r>
              <a:rPr lang="pt-BR" altLang="ja-JP" sz="2000" b="1" dirty="0" err="1">
                <a:latin typeface="+mn-ea"/>
              </a:rPr>
              <a:t>Ateme</a:t>
            </a:r>
            <a:r>
              <a:rPr lang="pt-BR" altLang="ja-JP" sz="2000" b="1" dirty="0">
                <a:latin typeface="+mn-ea"/>
              </a:rPr>
              <a:t> e </a:t>
            </a:r>
            <a:r>
              <a:rPr lang="pt-BR" altLang="ja-JP" sz="2000" b="1" dirty="0" err="1">
                <a:latin typeface="+mn-ea"/>
              </a:rPr>
              <a:t>Fraunhofer</a:t>
            </a:r>
            <a:r>
              <a:rPr lang="pt-BR" altLang="ja-JP" sz="2000" b="1" dirty="0">
                <a:latin typeface="+mn-ea"/>
              </a:rPr>
              <a:t>.</a:t>
            </a:r>
          </a:p>
          <a:p>
            <a:r>
              <a:rPr lang="pt-BR" altLang="ja-JP" sz="2000" b="1" dirty="0">
                <a:latin typeface="+mn-ea"/>
              </a:rPr>
              <a:t>	Quanto à codificação de áudio, estamos considerando o MPEG-H 3D para o ISDB-T Avançado; e apresentamos uma proposta usando essa tecnologia em conjunto com </a:t>
            </a:r>
            <a:r>
              <a:rPr lang="pt-BR" altLang="ja-JP" sz="2000" b="1" dirty="0" err="1">
                <a:latin typeface="+mn-ea"/>
              </a:rPr>
              <a:t>Fraunhofer</a:t>
            </a:r>
            <a:r>
              <a:rPr lang="pt-BR" altLang="ja-JP" sz="2000" b="1" dirty="0">
                <a:latin typeface="+mn-ea"/>
              </a:rPr>
              <a:t>, </a:t>
            </a:r>
            <a:r>
              <a:rPr lang="pt-BR" altLang="ja-JP" sz="2000" b="1" dirty="0" err="1">
                <a:latin typeface="+mn-ea"/>
              </a:rPr>
              <a:t>Ateme</a:t>
            </a:r>
            <a:r>
              <a:rPr lang="pt-BR" altLang="ja-JP" sz="2000" b="1" dirty="0">
                <a:latin typeface="+mn-ea"/>
              </a:rPr>
              <a:t> e ATSC.</a:t>
            </a:r>
            <a:endParaRPr kumimoji="1" lang="pt-BR" altLang="ja-JP" sz="2000" b="1" dirty="0">
              <a:latin typeface="+mn-ea"/>
            </a:endParaRPr>
          </a:p>
        </p:txBody>
      </p:sp>
    </p:spTree>
    <p:extLst>
      <p:ext uri="{BB962C8B-B14F-4D97-AF65-F5344CB8AC3E}">
        <p14:creationId xmlns:p14="http://schemas.microsoft.com/office/powerpoint/2010/main" val="2492074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66" name="タイトル 2">
            <a:extLst>
              <a:ext uri="{FF2B5EF4-FFF2-40B4-BE49-F238E27FC236}">
                <a16:creationId xmlns:a16="http://schemas.microsoft.com/office/drawing/2014/main" id="{4FE1DE08-F04F-4760-8474-B4B290ED109E}"/>
              </a:ext>
            </a:extLst>
          </p:cNvPr>
          <p:cNvSpPr txBox="1">
            <a:spLocks/>
          </p:cNvSpPr>
          <p:nvPr/>
        </p:nvSpPr>
        <p:spPr>
          <a:xfrm>
            <a:off x="551803" y="209006"/>
            <a:ext cx="10515599" cy="65314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spcAft>
                <a:spcPts val="600"/>
              </a:spcAft>
            </a:pPr>
            <a:r>
              <a:rPr lang="en-US" altLang="ja-JP" sz="3600" b="1">
                <a:latin typeface="+mn-ea"/>
                <a:ea typeface="+mn-ea"/>
              </a:rPr>
              <a:t>Proposta da DiBEG</a:t>
            </a:r>
            <a:endParaRPr lang="en-US" altLang="ja-JP" sz="3600" b="1" i="0" kern="1200">
              <a:solidFill>
                <a:schemeClr val="tx1"/>
              </a:solidFill>
              <a:latin typeface="+mn-ea"/>
              <a:ea typeface="+mn-ea"/>
            </a:endParaRPr>
          </a:p>
        </p:txBody>
      </p:sp>
      <p:sp>
        <p:nvSpPr>
          <p:cNvPr id="2" name="テキスト ボックス 1"/>
          <p:cNvSpPr txBox="1"/>
          <p:nvPr/>
        </p:nvSpPr>
        <p:spPr>
          <a:xfrm>
            <a:off x="229901" y="1014931"/>
            <a:ext cx="11866305" cy="1785104"/>
          </a:xfrm>
          <a:prstGeom prst="rect">
            <a:avLst/>
          </a:prstGeom>
          <a:noFill/>
        </p:spPr>
        <p:txBody>
          <a:bodyPr wrap="square" rtlCol="0">
            <a:spAutoFit/>
          </a:bodyPr>
          <a:lstStyle/>
          <a:p>
            <a:r>
              <a:rPr kumimoji="1" lang="en-US" altLang="ja-JP" sz="2600" b="1" dirty="0">
                <a:solidFill>
                  <a:srgbClr val="0000FF"/>
                </a:solidFill>
                <a:latin typeface="+mn-ea"/>
              </a:rPr>
              <a:t>2. </a:t>
            </a:r>
            <a:r>
              <a:rPr kumimoji="1" lang="en-US" altLang="ja-JP" sz="2600" b="1" dirty="0" err="1">
                <a:solidFill>
                  <a:srgbClr val="0000FF"/>
                </a:solidFill>
                <a:latin typeface="+mn-ea"/>
              </a:rPr>
              <a:t>Organograma</a:t>
            </a:r>
            <a:r>
              <a:rPr kumimoji="1" lang="en-US" altLang="ja-JP" sz="2600" b="1" dirty="0">
                <a:solidFill>
                  <a:srgbClr val="0000FF"/>
                </a:solidFill>
                <a:latin typeface="+mn-ea"/>
              </a:rPr>
              <a:t> da </a:t>
            </a:r>
            <a:r>
              <a:rPr kumimoji="1" lang="en-US" altLang="ja-JP" sz="2600" b="1" dirty="0" err="1">
                <a:solidFill>
                  <a:srgbClr val="0000FF"/>
                </a:solidFill>
                <a:latin typeface="+mn-ea"/>
              </a:rPr>
              <a:t>Proposta</a:t>
            </a:r>
            <a:r>
              <a:rPr kumimoji="1" lang="en-US" altLang="ja-JP" sz="2600" b="1" dirty="0">
                <a:solidFill>
                  <a:srgbClr val="0000FF"/>
                </a:solidFill>
                <a:latin typeface="+mn-ea"/>
              </a:rPr>
              <a:t> para a </a:t>
            </a:r>
            <a:r>
              <a:rPr kumimoji="1" lang="en-US" altLang="ja-JP" sz="2600" b="1" dirty="0" err="1">
                <a:solidFill>
                  <a:srgbClr val="0000FF"/>
                </a:solidFill>
                <a:latin typeface="+mn-ea"/>
              </a:rPr>
              <a:t>Chamada</a:t>
            </a:r>
            <a:r>
              <a:rPr kumimoji="1" lang="en-US" altLang="ja-JP" sz="2600" b="1" dirty="0">
                <a:solidFill>
                  <a:srgbClr val="0000FF"/>
                </a:solidFill>
                <a:latin typeface="+mn-ea"/>
              </a:rPr>
              <a:t> de </a:t>
            </a:r>
            <a:r>
              <a:rPr kumimoji="1" lang="en-US" altLang="ja-JP" sz="2600" b="1" dirty="0" err="1">
                <a:solidFill>
                  <a:srgbClr val="0000FF"/>
                </a:solidFill>
                <a:latin typeface="+mn-ea"/>
              </a:rPr>
              <a:t>Propostas</a:t>
            </a:r>
            <a:r>
              <a:rPr kumimoji="1" lang="en-US" altLang="ja-JP" sz="2600" b="1" dirty="0">
                <a:solidFill>
                  <a:srgbClr val="0000FF"/>
                </a:solidFill>
                <a:latin typeface="+mn-ea"/>
              </a:rPr>
              <a:t>.</a:t>
            </a:r>
          </a:p>
          <a:p>
            <a:endParaRPr lang="pt-BR" altLang="ja-JP" sz="2200" b="1" dirty="0">
              <a:latin typeface="+mn-ea"/>
            </a:endParaRPr>
          </a:p>
          <a:p>
            <a:r>
              <a:rPr kumimoji="1" lang="pt-BR" altLang="ja-JP" sz="2200" b="1" dirty="0">
                <a:latin typeface="+mn-ea"/>
              </a:rPr>
              <a:t>	</a:t>
            </a:r>
            <a:r>
              <a:rPr kumimoji="1" lang="pt-BR" altLang="ja-JP" sz="2000" b="1" dirty="0">
                <a:latin typeface="+mn-ea"/>
              </a:rPr>
              <a:t>Nosso organograma para a proposta técnica é apresentado a seguir. O comitê MIC, ARIB, </a:t>
            </a:r>
            <a:r>
              <a:rPr kumimoji="1" lang="pt-BR" altLang="ja-JP" sz="2000" b="1" dirty="0" err="1">
                <a:latin typeface="+mn-ea"/>
              </a:rPr>
              <a:t>DiBEG</a:t>
            </a:r>
            <a:r>
              <a:rPr kumimoji="1" lang="pt-BR" altLang="ja-JP" sz="2000" b="1" dirty="0">
                <a:latin typeface="+mn-ea"/>
              </a:rPr>
              <a:t> e TF são as principais contrapartes do Fórum SBTVD. A NHK e os fabricantes japoneses </a:t>
            </a:r>
            <a:r>
              <a:rPr kumimoji="1" lang="pt-BR" altLang="ja-JP" sz="2000" b="1" dirty="0" err="1">
                <a:latin typeface="+mn-ea"/>
              </a:rPr>
              <a:t>apóiam</a:t>
            </a:r>
            <a:r>
              <a:rPr kumimoji="1" lang="pt-BR" altLang="ja-JP" sz="2000" b="1" dirty="0">
                <a:latin typeface="+mn-ea"/>
              </a:rPr>
              <a:t> as questões técnicas e estudos detalhados na Chamada de Propostas.</a:t>
            </a:r>
            <a:endParaRPr kumimoji="1" lang="ja-JP" altLang="en-US" sz="2200" b="1">
              <a:latin typeface="+mn-ea"/>
            </a:endParaRPr>
          </a:p>
        </p:txBody>
      </p:sp>
      <p:sp>
        <p:nvSpPr>
          <p:cNvPr id="4" name="テキスト ボックス 40"/>
          <p:cNvSpPr txBox="1"/>
          <p:nvPr/>
        </p:nvSpPr>
        <p:spPr>
          <a:xfrm flipH="1">
            <a:off x="1588388" y="5881811"/>
            <a:ext cx="1088574" cy="541105"/>
          </a:xfrm>
          <a:prstGeom prst="rect">
            <a:avLst/>
          </a:prstGeom>
          <a:solidFill>
            <a:schemeClr val="bg1"/>
          </a:solidFill>
          <a:ln w="38100">
            <a:solidFill>
              <a:schemeClr val="tx1"/>
            </a:solidFill>
          </a:ln>
        </p:spPr>
        <p:txBody>
          <a:bodyPr wrap="square" rtlCol="0" anchor="ctr" anchorCtr="0">
            <a:noAutofit/>
          </a:bodyPr>
          <a:lstStyle>
            <a:defPPr>
              <a:defRPr lang="ja-JP"/>
            </a:defPPr>
            <a:lvl1pPr marL="0" algn="l" defTabSz="914354" rtl="0" eaLnBrk="1" latinLnBrk="0" hangingPunct="1">
              <a:defRPr kumimoji="1" sz="1800" kern="1200">
                <a:solidFill>
                  <a:schemeClr val="tx1"/>
                </a:solidFill>
                <a:latin typeface="+mn-lt"/>
                <a:ea typeface="+mn-ea"/>
                <a:cs typeface="+mn-cs"/>
              </a:defRPr>
            </a:lvl1pPr>
            <a:lvl2pPr marL="457178" algn="l" defTabSz="914354" rtl="0" eaLnBrk="1" latinLnBrk="0" hangingPunct="1">
              <a:defRPr kumimoji="1" sz="1800" kern="1200">
                <a:solidFill>
                  <a:schemeClr val="tx1"/>
                </a:solidFill>
                <a:latin typeface="+mn-lt"/>
                <a:ea typeface="+mn-ea"/>
                <a:cs typeface="+mn-cs"/>
              </a:defRPr>
            </a:lvl2pPr>
            <a:lvl3pPr marL="914354" algn="l" defTabSz="914354" rtl="0" eaLnBrk="1" latinLnBrk="0" hangingPunct="1">
              <a:defRPr kumimoji="1" sz="1800" kern="1200">
                <a:solidFill>
                  <a:schemeClr val="tx1"/>
                </a:solidFill>
                <a:latin typeface="+mn-lt"/>
                <a:ea typeface="+mn-ea"/>
                <a:cs typeface="+mn-cs"/>
              </a:defRPr>
            </a:lvl3pPr>
            <a:lvl4pPr marL="1371532" algn="l" defTabSz="914354" rtl="0" eaLnBrk="1" latinLnBrk="0" hangingPunct="1">
              <a:defRPr kumimoji="1" sz="1800" kern="1200">
                <a:solidFill>
                  <a:schemeClr val="tx1"/>
                </a:solidFill>
                <a:latin typeface="+mn-lt"/>
                <a:ea typeface="+mn-ea"/>
                <a:cs typeface="+mn-cs"/>
              </a:defRPr>
            </a:lvl4pPr>
            <a:lvl5pPr marL="1828709" algn="l" defTabSz="914354" rtl="0" eaLnBrk="1" latinLnBrk="0" hangingPunct="1">
              <a:defRPr kumimoji="1" sz="1800" kern="1200">
                <a:solidFill>
                  <a:schemeClr val="tx1"/>
                </a:solidFill>
                <a:latin typeface="+mn-lt"/>
                <a:ea typeface="+mn-ea"/>
                <a:cs typeface="+mn-cs"/>
              </a:defRPr>
            </a:lvl5pPr>
            <a:lvl6pPr marL="2285886" algn="l" defTabSz="914354" rtl="0" eaLnBrk="1" latinLnBrk="0" hangingPunct="1">
              <a:defRPr kumimoji="1" sz="1800" kern="1200">
                <a:solidFill>
                  <a:schemeClr val="tx1"/>
                </a:solidFill>
                <a:latin typeface="+mn-lt"/>
                <a:ea typeface="+mn-ea"/>
                <a:cs typeface="+mn-cs"/>
              </a:defRPr>
            </a:lvl6pPr>
            <a:lvl7pPr marL="2743062" algn="l" defTabSz="914354" rtl="0" eaLnBrk="1" latinLnBrk="0" hangingPunct="1">
              <a:defRPr kumimoji="1" sz="1800" kern="1200">
                <a:solidFill>
                  <a:schemeClr val="tx1"/>
                </a:solidFill>
                <a:latin typeface="+mn-lt"/>
                <a:ea typeface="+mn-ea"/>
                <a:cs typeface="+mn-cs"/>
              </a:defRPr>
            </a:lvl7pPr>
            <a:lvl8pPr marL="3200240" algn="l" defTabSz="914354" rtl="0" eaLnBrk="1" latinLnBrk="0" hangingPunct="1">
              <a:defRPr kumimoji="1" sz="1800" kern="1200">
                <a:solidFill>
                  <a:schemeClr val="tx1"/>
                </a:solidFill>
                <a:latin typeface="+mn-lt"/>
                <a:ea typeface="+mn-ea"/>
                <a:cs typeface="+mn-cs"/>
              </a:defRPr>
            </a:lvl8pPr>
            <a:lvl9pPr marL="3657418" algn="l" defTabSz="914354" rtl="0" eaLnBrk="1" latinLnBrk="0" hangingPunct="1">
              <a:defRPr kumimoji="1" sz="1800" kern="1200">
                <a:solidFill>
                  <a:schemeClr val="tx1"/>
                </a:solidFill>
                <a:latin typeface="+mn-lt"/>
                <a:ea typeface="+mn-ea"/>
                <a:cs typeface="+mn-cs"/>
              </a:defRPr>
            </a:lvl9pPr>
          </a:lstStyle>
          <a:p>
            <a:pPr algn="ctr"/>
            <a:r>
              <a:rPr lang="en-US" altLang="ja-JP" sz="2000" b="1">
                <a:latin typeface="+mn-ea"/>
              </a:rPr>
              <a:t>NEC</a:t>
            </a:r>
          </a:p>
        </p:txBody>
      </p:sp>
      <p:sp>
        <p:nvSpPr>
          <p:cNvPr id="5" name="テキスト ボックス 4"/>
          <p:cNvSpPr txBox="1"/>
          <p:nvPr/>
        </p:nvSpPr>
        <p:spPr>
          <a:xfrm>
            <a:off x="1462010" y="3641455"/>
            <a:ext cx="9275657" cy="561117"/>
          </a:xfrm>
          <a:prstGeom prst="rect">
            <a:avLst/>
          </a:prstGeom>
          <a:solidFill>
            <a:schemeClr val="bg1"/>
          </a:solidFill>
          <a:ln w="38100">
            <a:solidFill>
              <a:schemeClr val="tx1"/>
            </a:solidFill>
          </a:ln>
        </p:spPr>
        <p:txBody>
          <a:bodyPr wrap="square" rtlCol="0" anchor="ctr" anchorCtr="0">
            <a:noAutofit/>
          </a:bodyPr>
          <a:lstStyle/>
          <a:p>
            <a:pPr algn="ctr"/>
            <a:r>
              <a:rPr lang="en-US" altLang="ja-JP" sz="2000" b="1">
                <a:latin typeface="+mn-ea"/>
              </a:rPr>
              <a:t>Comitê (DiBEG e TF) da Próxima Geração do DTTB</a:t>
            </a:r>
          </a:p>
        </p:txBody>
      </p:sp>
      <p:sp>
        <p:nvSpPr>
          <p:cNvPr id="6" name="テキスト ボックス 5"/>
          <p:cNvSpPr txBox="1"/>
          <p:nvPr/>
        </p:nvSpPr>
        <p:spPr>
          <a:xfrm>
            <a:off x="1462010" y="2922241"/>
            <a:ext cx="4762667" cy="560710"/>
          </a:xfrm>
          <a:prstGeom prst="rect">
            <a:avLst/>
          </a:prstGeom>
          <a:solidFill>
            <a:schemeClr val="bg1"/>
          </a:solidFill>
          <a:ln w="38100">
            <a:solidFill>
              <a:schemeClr val="tx1"/>
            </a:solidFill>
          </a:ln>
        </p:spPr>
        <p:txBody>
          <a:bodyPr wrap="square" rtlCol="0" anchor="ctr" anchorCtr="0">
            <a:noAutofit/>
          </a:bodyPr>
          <a:lstStyle/>
          <a:p>
            <a:pPr algn="ctr"/>
            <a:r>
              <a:rPr lang="en-US" altLang="ja-JP" sz="2000" b="1">
                <a:latin typeface="+mn-ea"/>
              </a:rPr>
              <a:t>MIC</a:t>
            </a:r>
          </a:p>
        </p:txBody>
      </p:sp>
      <p:sp>
        <p:nvSpPr>
          <p:cNvPr id="7" name="テキスト ボックス 6"/>
          <p:cNvSpPr txBox="1"/>
          <p:nvPr/>
        </p:nvSpPr>
        <p:spPr>
          <a:xfrm>
            <a:off x="6453257" y="2922242"/>
            <a:ext cx="4284410" cy="560710"/>
          </a:xfrm>
          <a:prstGeom prst="rect">
            <a:avLst/>
          </a:prstGeom>
          <a:solidFill>
            <a:schemeClr val="bg1"/>
          </a:solidFill>
          <a:ln w="38100">
            <a:solidFill>
              <a:schemeClr val="tx1"/>
            </a:solidFill>
          </a:ln>
        </p:spPr>
        <p:txBody>
          <a:bodyPr wrap="square" rtlCol="0" anchor="ctr" anchorCtr="0">
            <a:noAutofit/>
          </a:bodyPr>
          <a:lstStyle/>
          <a:p>
            <a:pPr algn="ctr"/>
            <a:r>
              <a:rPr lang="en-US" altLang="ja-JP" sz="2000" b="1">
                <a:latin typeface="+mn-ea"/>
              </a:rPr>
              <a:t>ARIB</a:t>
            </a:r>
          </a:p>
        </p:txBody>
      </p:sp>
      <p:sp>
        <p:nvSpPr>
          <p:cNvPr id="8" name="左右矢印 7"/>
          <p:cNvSpPr/>
          <p:nvPr/>
        </p:nvSpPr>
        <p:spPr bwMode="auto">
          <a:xfrm rot="16200000" flipH="1">
            <a:off x="1862622" y="4417409"/>
            <a:ext cx="540516" cy="319857"/>
          </a:xfrm>
          <a:prstGeom prst="leftRightArrow">
            <a:avLst/>
          </a:prstGeom>
          <a:solidFill>
            <a:srgbClr val="0000FF"/>
          </a:solidFill>
          <a:ln>
            <a:no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ja-JP"/>
            </a:defPPr>
            <a:lvl1pPr marL="0" algn="l" defTabSz="914354" rtl="0" eaLnBrk="1" latinLnBrk="0" hangingPunct="1">
              <a:defRPr kumimoji="1" sz="1800" kern="1200">
                <a:solidFill>
                  <a:schemeClr val="tx1"/>
                </a:solidFill>
                <a:latin typeface="+mn-lt"/>
                <a:ea typeface="+mn-ea"/>
                <a:cs typeface="+mn-cs"/>
              </a:defRPr>
            </a:lvl1pPr>
            <a:lvl2pPr marL="457178" algn="l" defTabSz="914354" rtl="0" eaLnBrk="1" latinLnBrk="0" hangingPunct="1">
              <a:defRPr kumimoji="1" sz="1800" kern="1200">
                <a:solidFill>
                  <a:schemeClr val="tx1"/>
                </a:solidFill>
                <a:latin typeface="+mn-lt"/>
                <a:ea typeface="+mn-ea"/>
                <a:cs typeface="+mn-cs"/>
              </a:defRPr>
            </a:lvl2pPr>
            <a:lvl3pPr marL="914354" algn="l" defTabSz="914354" rtl="0" eaLnBrk="1" latinLnBrk="0" hangingPunct="1">
              <a:defRPr kumimoji="1" sz="1800" kern="1200">
                <a:solidFill>
                  <a:schemeClr val="tx1"/>
                </a:solidFill>
                <a:latin typeface="+mn-lt"/>
                <a:ea typeface="+mn-ea"/>
                <a:cs typeface="+mn-cs"/>
              </a:defRPr>
            </a:lvl3pPr>
            <a:lvl4pPr marL="1371532" algn="l" defTabSz="914354" rtl="0" eaLnBrk="1" latinLnBrk="0" hangingPunct="1">
              <a:defRPr kumimoji="1" sz="1800" kern="1200">
                <a:solidFill>
                  <a:schemeClr val="tx1"/>
                </a:solidFill>
                <a:latin typeface="+mn-lt"/>
                <a:ea typeface="+mn-ea"/>
                <a:cs typeface="+mn-cs"/>
              </a:defRPr>
            </a:lvl4pPr>
            <a:lvl5pPr marL="1828709" algn="l" defTabSz="914354" rtl="0" eaLnBrk="1" latinLnBrk="0" hangingPunct="1">
              <a:defRPr kumimoji="1" sz="1800" kern="1200">
                <a:solidFill>
                  <a:schemeClr val="tx1"/>
                </a:solidFill>
                <a:latin typeface="+mn-lt"/>
                <a:ea typeface="+mn-ea"/>
                <a:cs typeface="+mn-cs"/>
              </a:defRPr>
            </a:lvl5pPr>
            <a:lvl6pPr marL="2285886" algn="l" defTabSz="914354" rtl="0" eaLnBrk="1" latinLnBrk="0" hangingPunct="1">
              <a:defRPr kumimoji="1" sz="1800" kern="1200">
                <a:solidFill>
                  <a:schemeClr val="tx1"/>
                </a:solidFill>
                <a:latin typeface="+mn-lt"/>
                <a:ea typeface="+mn-ea"/>
                <a:cs typeface="+mn-cs"/>
              </a:defRPr>
            </a:lvl6pPr>
            <a:lvl7pPr marL="2743062" algn="l" defTabSz="914354" rtl="0" eaLnBrk="1" latinLnBrk="0" hangingPunct="1">
              <a:defRPr kumimoji="1" sz="1800" kern="1200">
                <a:solidFill>
                  <a:schemeClr val="tx1"/>
                </a:solidFill>
                <a:latin typeface="+mn-lt"/>
                <a:ea typeface="+mn-ea"/>
                <a:cs typeface="+mn-cs"/>
              </a:defRPr>
            </a:lvl7pPr>
            <a:lvl8pPr marL="3200240" algn="l" defTabSz="914354" rtl="0" eaLnBrk="1" latinLnBrk="0" hangingPunct="1">
              <a:defRPr kumimoji="1" sz="1800" kern="1200">
                <a:solidFill>
                  <a:schemeClr val="tx1"/>
                </a:solidFill>
                <a:latin typeface="+mn-lt"/>
                <a:ea typeface="+mn-ea"/>
                <a:cs typeface="+mn-cs"/>
              </a:defRPr>
            </a:lvl8pPr>
            <a:lvl9pPr marL="3657418" algn="l" defTabSz="914354" rtl="0" eaLnBrk="1" latinLnBrk="0" hangingPunct="1">
              <a:defRPr kumimoji="1" sz="1800" kern="1200">
                <a:solidFill>
                  <a:schemeClr val="tx1"/>
                </a:solidFill>
                <a:latin typeface="+mn-lt"/>
                <a:ea typeface="+mn-ea"/>
                <a:cs typeface="+mn-cs"/>
              </a:defRPr>
            </a:lvl9pPr>
          </a:lstStyle>
          <a:p>
            <a:pPr algn="ctr"/>
            <a:endParaRPr kumimoji="1" lang="ja-JP" altLang="en-US" sz="1600" b="0">
              <a:solidFill>
                <a:schemeClr val="bg1"/>
              </a:solidFill>
              <a:latin typeface="+mj-ea"/>
              <a:ea typeface="+mj-ea"/>
            </a:endParaRPr>
          </a:p>
        </p:txBody>
      </p:sp>
      <p:sp>
        <p:nvSpPr>
          <p:cNvPr id="9" name="左右矢印 8"/>
          <p:cNvSpPr/>
          <p:nvPr/>
        </p:nvSpPr>
        <p:spPr bwMode="auto">
          <a:xfrm rot="16200000" flipH="1">
            <a:off x="3445864" y="4418451"/>
            <a:ext cx="540516" cy="319857"/>
          </a:xfrm>
          <a:prstGeom prst="leftRightArrow">
            <a:avLst/>
          </a:prstGeom>
          <a:solidFill>
            <a:srgbClr val="0000FF"/>
          </a:solidFill>
          <a:ln>
            <a:no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ja-JP"/>
            </a:defPPr>
            <a:lvl1pPr marL="0" algn="l" defTabSz="914354" rtl="0" eaLnBrk="1" latinLnBrk="0" hangingPunct="1">
              <a:defRPr kumimoji="1" sz="1800" kern="1200">
                <a:solidFill>
                  <a:schemeClr val="tx1"/>
                </a:solidFill>
                <a:latin typeface="+mn-lt"/>
                <a:ea typeface="+mn-ea"/>
                <a:cs typeface="+mn-cs"/>
              </a:defRPr>
            </a:lvl1pPr>
            <a:lvl2pPr marL="457178" algn="l" defTabSz="914354" rtl="0" eaLnBrk="1" latinLnBrk="0" hangingPunct="1">
              <a:defRPr kumimoji="1" sz="1800" kern="1200">
                <a:solidFill>
                  <a:schemeClr val="tx1"/>
                </a:solidFill>
                <a:latin typeface="+mn-lt"/>
                <a:ea typeface="+mn-ea"/>
                <a:cs typeface="+mn-cs"/>
              </a:defRPr>
            </a:lvl2pPr>
            <a:lvl3pPr marL="914354" algn="l" defTabSz="914354" rtl="0" eaLnBrk="1" latinLnBrk="0" hangingPunct="1">
              <a:defRPr kumimoji="1" sz="1800" kern="1200">
                <a:solidFill>
                  <a:schemeClr val="tx1"/>
                </a:solidFill>
                <a:latin typeface="+mn-lt"/>
                <a:ea typeface="+mn-ea"/>
                <a:cs typeface="+mn-cs"/>
              </a:defRPr>
            </a:lvl3pPr>
            <a:lvl4pPr marL="1371532" algn="l" defTabSz="914354" rtl="0" eaLnBrk="1" latinLnBrk="0" hangingPunct="1">
              <a:defRPr kumimoji="1" sz="1800" kern="1200">
                <a:solidFill>
                  <a:schemeClr val="tx1"/>
                </a:solidFill>
                <a:latin typeface="+mn-lt"/>
                <a:ea typeface="+mn-ea"/>
                <a:cs typeface="+mn-cs"/>
              </a:defRPr>
            </a:lvl4pPr>
            <a:lvl5pPr marL="1828709" algn="l" defTabSz="914354" rtl="0" eaLnBrk="1" latinLnBrk="0" hangingPunct="1">
              <a:defRPr kumimoji="1" sz="1800" kern="1200">
                <a:solidFill>
                  <a:schemeClr val="tx1"/>
                </a:solidFill>
                <a:latin typeface="+mn-lt"/>
                <a:ea typeface="+mn-ea"/>
                <a:cs typeface="+mn-cs"/>
              </a:defRPr>
            </a:lvl5pPr>
            <a:lvl6pPr marL="2285886" algn="l" defTabSz="914354" rtl="0" eaLnBrk="1" latinLnBrk="0" hangingPunct="1">
              <a:defRPr kumimoji="1" sz="1800" kern="1200">
                <a:solidFill>
                  <a:schemeClr val="tx1"/>
                </a:solidFill>
                <a:latin typeface="+mn-lt"/>
                <a:ea typeface="+mn-ea"/>
                <a:cs typeface="+mn-cs"/>
              </a:defRPr>
            </a:lvl6pPr>
            <a:lvl7pPr marL="2743062" algn="l" defTabSz="914354" rtl="0" eaLnBrk="1" latinLnBrk="0" hangingPunct="1">
              <a:defRPr kumimoji="1" sz="1800" kern="1200">
                <a:solidFill>
                  <a:schemeClr val="tx1"/>
                </a:solidFill>
                <a:latin typeface="+mn-lt"/>
                <a:ea typeface="+mn-ea"/>
                <a:cs typeface="+mn-cs"/>
              </a:defRPr>
            </a:lvl7pPr>
            <a:lvl8pPr marL="3200240" algn="l" defTabSz="914354" rtl="0" eaLnBrk="1" latinLnBrk="0" hangingPunct="1">
              <a:defRPr kumimoji="1" sz="1800" kern="1200">
                <a:solidFill>
                  <a:schemeClr val="tx1"/>
                </a:solidFill>
                <a:latin typeface="+mn-lt"/>
                <a:ea typeface="+mn-ea"/>
                <a:cs typeface="+mn-cs"/>
              </a:defRPr>
            </a:lvl8pPr>
            <a:lvl9pPr marL="3657418" algn="l" defTabSz="914354" rtl="0" eaLnBrk="1" latinLnBrk="0" hangingPunct="1">
              <a:defRPr kumimoji="1" sz="1800" kern="1200">
                <a:solidFill>
                  <a:schemeClr val="tx1"/>
                </a:solidFill>
                <a:latin typeface="+mn-lt"/>
                <a:ea typeface="+mn-ea"/>
                <a:cs typeface="+mn-cs"/>
              </a:defRPr>
            </a:lvl9pPr>
          </a:lstStyle>
          <a:p>
            <a:pPr algn="ctr"/>
            <a:endParaRPr kumimoji="1" lang="ja-JP" altLang="en-US" sz="1600" b="0">
              <a:solidFill>
                <a:schemeClr val="bg1"/>
              </a:solidFill>
              <a:latin typeface="+mj-ea"/>
              <a:ea typeface="+mj-ea"/>
            </a:endParaRPr>
          </a:p>
        </p:txBody>
      </p:sp>
      <p:sp>
        <p:nvSpPr>
          <p:cNvPr id="10" name="左右矢印 9"/>
          <p:cNvSpPr/>
          <p:nvPr/>
        </p:nvSpPr>
        <p:spPr bwMode="auto">
          <a:xfrm rot="16200000" flipH="1">
            <a:off x="4980980" y="4417408"/>
            <a:ext cx="540516" cy="319857"/>
          </a:xfrm>
          <a:prstGeom prst="leftRightArrow">
            <a:avLst/>
          </a:prstGeom>
          <a:solidFill>
            <a:srgbClr val="0000FF"/>
          </a:solidFill>
          <a:ln>
            <a:no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ja-JP"/>
            </a:defPPr>
            <a:lvl1pPr marL="0" algn="l" defTabSz="914354" rtl="0" eaLnBrk="1" latinLnBrk="0" hangingPunct="1">
              <a:defRPr kumimoji="1" sz="1800" kern="1200">
                <a:solidFill>
                  <a:schemeClr val="tx1"/>
                </a:solidFill>
                <a:latin typeface="+mn-lt"/>
                <a:ea typeface="+mn-ea"/>
                <a:cs typeface="+mn-cs"/>
              </a:defRPr>
            </a:lvl1pPr>
            <a:lvl2pPr marL="457178" algn="l" defTabSz="914354" rtl="0" eaLnBrk="1" latinLnBrk="0" hangingPunct="1">
              <a:defRPr kumimoji="1" sz="1800" kern="1200">
                <a:solidFill>
                  <a:schemeClr val="tx1"/>
                </a:solidFill>
                <a:latin typeface="+mn-lt"/>
                <a:ea typeface="+mn-ea"/>
                <a:cs typeface="+mn-cs"/>
              </a:defRPr>
            </a:lvl2pPr>
            <a:lvl3pPr marL="914354" algn="l" defTabSz="914354" rtl="0" eaLnBrk="1" latinLnBrk="0" hangingPunct="1">
              <a:defRPr kumimoji="1" sz="1800" kern="1200">
                <a:solidFill>
                  <a:schemeClr val="tx1"/>
                </a:solidFill>
                <a:latin typeface="+mn-lt"/>
                <a:ea typeface="+mn-ea"/>
                <a:cs typeface="+mn-cs"/>
              </a:defRPr>
            </a:lvl3pPr>
            <a:lvl4pPr marL="1371532" algn="l" defTabSz="914354" rtl="0" eaLnBrk="1" latinLnBrk="0" hangingPunct="1">
              <a:defRPr kumimoji="1" sz="1800" kern="1200">
                <a:solidFill>
                  <a:schemeClr val="tx1"/>
                </a:solidFill>
                <a:latin typeface="+mn-lt"/>
                <a:ea typeface="+mn-ea"/>
                <a:cs typeface="+mn-cs"/>
              </a:defRPr>
            </a:lvl4pPr>
            <a:lvl5pPr marL="1828709" algn="l" defTabSz="914354" rtl="0" eaLnBrk="1" latinLnBrk="0" hangingPunct="1">
              <a:defRPr kumimoji="1" sz="1800" kern="1200">
                <a:solidFill>
                  <a:schemeClr val="tx1"/>
                </a:solidFill>
                <a:latin typeface="+mn-lt"/>
                <a:ea typeface="+mn-ea"/>
                <a:cs typeface="+mn-cs"/>
              </a:defRPr>
            </a:lvl5pPr>
            <a:lvl6pPr marL="2285886" algn="l" defTabSz="914354" rtl="0" eaLnBrk="1" latinLnBrk="0" hangingPunct="1">
              <a:defRPr kumimoji="1" sz="1800" kern="1200">
                <a:solidFill>
                  <a:schemeClr val="tx1"/>
                </a:solidFill>
                <a:latin typeface="+mn-lt"/>
                <a:ea typeface="+mn-ea"/>
                <a:cs typeface="+mn-cs"/>
              </a:defRPr>
            </a:lvl6pPr>
            <a:lvl7pPr marL="2743062" algn="l" defTabSz="914354" rtl="0" eaLnBrk="1" latinLnBrk="0" hangingPunct="1">
              <a:defRPr kumimoji="1" sz="1800" kern="1200">
                <a:solidFill>
                  <a:schemeClr val="tx1"/>
                </a:solidFill>
                <a:latin typeface="+mn-lt"/>
                <a:ea typeface="+mn-ea"/>
                <a:cs typeface="+mn-cs"/>
              </a:defRPr>
            </a:lvl7pPr>
            <a:lvl8pPr marL="3200240" algn="l" defTabSz="914354" rtl="0" eaLnBrk="1" latinLnBrk="0" hangingPunct="1">
              <a:defRPr kumimoji="1" sz="1800" kern="1200">
                <a:solidFill>
                  <a:schemeClr val="tx1"/>
                </a:solidFill>
                <a:latin typeface="+mn-lt"/>
                <a:ea typeface="+mn-ea"/>
                <a:cs typeface="+mn-cs"/>
              </a:defRPr>
            </a:lvl8pPr>
            <a:lvl9pPr marL="3657418" algn="l" defTabSz="914354" rtl="0" eaLnBrk="1" latinLnBrk="0" hangingPunct="1">
              <a:defRPr kumimoji="1" sz="1800" kern="1200">
                <a:solidFill>
                  <a:schemeClr val="tx1"/>
                </a:solidFill>
                <a:latin typeface="+mn-lt"/>
                <a:ea typeface="+mn-ea"/>
                <a:cs typeface="+mn-cs"/>
              </a:defRPr>
            </a:lvl9pPr>
          </a:lstStyle>
          <a:p>
            <a:pPr algn="ctr"/>
            <a:endParaRPr kumimoji="1" lang="ja-JP" altLang="en-US" sz="1600" b="0">
              <a:solidFill>
                <a:schemeClr val="bg1"/>
              </a:solidFill>
              <a:latin typeface="+mj-ea"/>
              <a:ea typeface="+mj-ea"/>
            </a:endParaRPr>
          </a:p>
        </p:txBody>
      </p:sp>
      <p:sp>
        <p:nvSpPr>
          <p:cNvPr id="11" name="左右矢印 10"/>
          <p:cNvSpPr/>
          <p:nvPr/>
        </p:nvSpPr>
        <p:spPr bwMode="auto">
          <a:xfrm rot="16200000" flipH="1">
            <a:off x="6528934" y="4417408"/>
            <a:ext cx="540516" cy="319857"/>
          </a:xfrm>
          <a:prstGeom prst="leftRightArrow">
            <a:avLst/>
          </a:prstGeom>
          <a:solidFill>
            <a:srgbClr val="0000FF"/>
          </a:solidFill>
          <a:ln>
            <a:no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ja-JP"/>
            </a:defPPr>
            <a:lvl1pPr marL="0" algn="l" defTabSz="914354" rtl="0" eaLnBrk="1" latinLnBrk="0" hangingPunct="1">
              <a:defRPr kumimoji="1" sz="1800" kern="1200">
                <a:solidFill>
                  <a:schemeClr val="tx1"/>
                </a:solidFill>
                <a:latin typeface="+mn-lt"/>
                <a:ea typeface="+mn-ea"/>
                <a:cs typeface="+mn-cs"/>
              </a:defRPr>
            </a:lvl1pPr>
            <a:lvl2pPr marL="457178" algn="l" defTabSz="914354" rtl="0" eaLnBrk="1" latinLnBrk="0" hangingPunct="1">
              <a:defRPr kumimoji="1" sz="1800" kern="1200">
                <a:solidFill>
                  <a:schemeClr val="tx1"/>
                </a:solidFill>
                <a:latin typeface="+mn-lt"/>
                <a:ea typeface="+mn-ea"/>
                <a:cs typeface="+mn-cs"/>
              </a:defRPr>
            </a:lvl2pPr>
            <a:lvl3pPr marL="914354" algn="l" defTabSz="914354" rtl="0" eaLnBrk="1" latinLnBrk="0" hangingPunct="1">
              <a:defRPr kumimoji="1" sz="1800" kern="1200">
                <a:solidFill>
                  <a:schemeClr val="tx1"/>
                </a:solidFill>
                <a:latin typeface="+mn-lt"/>
                <a:ea typeface="+mn-ea"/>
                <a:cs typeface="+mn-cs"/>
              </a:defRPr>
            </a:lvl3pPr>
            <a:lvl4pPr marL="1371532" algn="l" defTabSz="914354" rtl="0" eaLnBrk="1" latinLnBrk="0" hangingPunct="1">
              <a:defRPr kumimoji="1" sz="1800" kern="1200">
                <a:solidFill>
                  <a:schemeClr val="tx1"/>
                </a:solidFill>
                <a:latin typeface="+mn-lt"/>
                <a:ea typeface="+mn-ea"/>
                <a:cs typeface="+mn-cs"/>
              </a:defRPr>
            </a:lvl4pPr>
            <a:lvl5pPr marL="1828709" algn="l" defTabSz="914354" rtl="0" eaLnBrk="1" latinLnBrk="0" hangingPunct="1">
              <a:defRPr kumimoji="1" sz="1800" kern="1200">
                <a:solidFill>
                  <a:schemeClr val="tx1"/>
                </a:solidFill>
                <a:latin typeface="+mn-lt"/>
                <a:ea typeface="+mn-ea"/>
                <a:cs typeface="+mn-cs"/>
              </a:defRPr>
            </a:lvl5pPr>
            <a:lvl6pPr marL="2285886" algn="l" defTabSz="914354" rtl="0" eaLnBrk="1" latinLnBrk="0" hangingPunct="1">
              <a:defRPr kumimoji="1" sz="1800" kern="1200">
                <a:solidFill>
                  <a:schemeClr val="tx1"/>
                </a:solidFill>
                <a:latin typeface="+mn-lt"/>
                <a:ea typeface="+mn-ea"/>
                <a:cs typeface="+mn-cs"/>
              </a:defRPr>
            </a:lvl6pPr>
            <a:lvl7pPr marL="2743062" algn="l" defTabSz="914354" rtl="0" eaLnBrk="1" latinLnBrk="0" hangingPunct="1">
              <a:defRPr kumimoji="1" sz="1800" kern="1200">
                <a:solidFill>
                  <a:schemeClr val="tx1"/>
                </a:solidFill>
                <a:latin typeface="+mn-lt"/>
                <a:ea typeface="+mn-ea"/>
                <a:cs typeface="+mn-cs"/>
              </a:defRPr>
            </a:lvl7pPr>
            <a:lvl8pPr marL="3200240" algn="l" defTabSz="914354" rtl="0" eaLnBrk="1" latinLnBrk="0" hangingPunct="1">
              <a:defRPr kumimoji="1" sz="1800" kern="1200">
                <a:solidFill>
                  <a:schemeClr val="tx1"/>
                </a:solidFill>
                <a:latin typeface="+mn-lt"/>
                <a:ea typeface="+mn-ea"/>
                <a:cs typeface="+mn-cs"/>
              </a:defRPr>
            </a:lvl8pPr>
            <a:lvl9pPr marL="3657418" algn="l" defTabSz="914354" rtl="0" eaLnBrk="1" latinLnBrk="0" hangingPunct="1">
              <a:defRPr kumimoji="1" sz="1800" kern="1200">
                <a:solidFill>
                  <a:schemeClr val="tx1"/>
                </a:solidFill>
                <a:latin typeface="+mn-lt"/>
                <a:ea typeface="+mn-ea"/>
                <a:cs typeface="+mn-cs"/>
              </a:defRPr>
            </a:lvl9pPr>
          </a:lstStyle>
          <a:p>
            <a:pPr algn="ctr"/>
            <a:endParaRPr kumimoji="1" lang="ja-JP" altLang="en-US" sz="1600" b="0">
              <a:solidFill>
                <a:schemeClr val="bg1"/>
              </a:solidFill>
              <a:latin typeface="+mj-ea"/>
              <a:ea typeface="+mj-ea"/>
            </a:endParaRPr>
          </a:p>
        </p:txBody>
      </p:sp>
      <p:sp>
        <p:nvSpPr>
          <p:cNvPr id="12" name="左右矢印 11"/>
          <p:cNvSpPr/>
          <p:nvPr/>
        </p:nvSpPr>
        <p:spPr bwMode="auto">
          <a:xfrm rot="16200000" flipH="1">
            <a:off x="8076885" y="4417408"/>
            <a:ext cx="540516" cy="319857"/>
          </a:xfrm>
          <a:prstGeom prst="leftRightArrow">
            <a:avLst/>
          </a:prstGeom>
          <a:solidFill>
            <a:srgbClr val="0000FF"/>
          </a:solidFill>
          <a:ln>
            <a:no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ja-JP"/>
            </a:defPPr>
            <a:lvl1pPr marL="0" algn="l" defTabSz="914354" rtl="0" eaLnBrk="1" latinLnBrk="0" hangingPunct="1">
              <a:defRPr kumimoji="1" sz="1800" kern="1200">
                <a:solidFill>
                  <a:schemeClr val="tx1"/>
                </a:solidFill>
                <a:latin typeface="+mn-lt"/>
                <a:ea typeface="+mn-ea"/>
                <a:cs typeface="+mn-cs"/>
              </a:defRPr>
            </a:lvl1pPr>
            <a:lvl2pPr marL="457178" algn="l" defTabSz="914354" rtl="0" eaLnBrk="1" latinLnBrk="0" hangingPunct="1">
              <a:defRPr kumimoji="1" sz="1800" kern="1200">
                <a:solidFill>
                  <a:schemeClr val="tx1"/>
                </a:solidFill>
                <a:latin typeface="+mn-lt"/>
                <a:ea typeface="+mn-ea"/>
                <a:cs typeface="+mn-cs"/>
              </a:defRPr>
            </a:lvl2pPr>
            <a:lvl3pPr marL="914354" algn="l" defTabSz="914354" rtl="0" eaLnBrk="1" latinLnBrk="0" hangingPunct="1">
              <a:defRPr kumimoji="1" sz="1800" kern="1200">
                <a:solidFill>
                  <a:schemeClr val="tx1"/>
                </a:solidFill>
                <a:latin typeface="+mn-lt"/>
                <a:ea typeface="+mn-ea"/>
                <a:cs typeface="+mn-cs"/>
              </a:defRPr>
            </a:lvl3pPr>
            <a:lvl4pPr marL="1371532" algn="l" defTabSz="914354" rtl="0" eaLnBrk="1" latinLnBrk="0" hangingPunct="1">
              <a:defRPr kumimoji="1" sz="1800" kern="1200">
                <a:solidFill>
                  <a:schemeClr val="tx1"/>
                </a:solidFill>
                <a:latin typeface="+mn-lt"/>
                <a:ea typeface="+mn-ea"/>
                <a:cs typeface="+mn-cs"/>
              </a:defRPr>
            </a:lvl4pPr>
            <a:lvl5pPr marL="1828709" algn="l" defTabSz="914354" rtl="0" eaLnBrk="1" latinLnBrk="0" hangingPunct="1">
              <a:defRPr kumimoji="1" sz="1800" kern="1200">
                <a:solidFill>
                  <a:schemeClr val="tx1"/>
                </a:solidFill>
                <a:latin typeface="+mn-lt"/>
                <a:ea typeface="+mn-ea"/>
                <a:cs typeface="+mn-cs"/>
              </a:defRPr>
            </a:lvl5pPr>
            <a:lvl6pPr marL="2285886" algn="l" defTabSz="914354" rtl="0" eaLnBrk="1" latinLnBrk="0" hangingPunct="1">
              <a:defRPr kumimoji="1" sz="1800" kern="1200">
                <a:solidFill>
                  <a:schemeClr val="tx1"/>
                </a:solidFill>
                <a:latin typeface="+mn-lt"/>
                <a:ea typeface="+mn-ea"/>
                <a:cs typeface="+mn-cs"/>
              </a:defRPr>
            </a:lvl6pPr>
            <a:lvl7pPr marL="2743062" algn="l" defTabSz="914354" rtl="0" eaLnBrk="1" latinLnBrk="0" hangingPunct="1">
              <a:defRPr kumimoji="1" sz="1800" kern="1200">
                <a:solidFill>
                  <a:schemeClr val="tx1"/>
                </a:solidFill>
                <a:latin typeface="+mn-lt"/>
                <a:ea typeface="+mn-ea"/>
                <a:cs typeface="+mn-cs"/>
              </a:defRPr>
            </a:lvl7pPr>
            <a:lvl8pPr marL="3200240" algn="l" defTabSz="914354" rtl="0" eaLnBrk="1" latinLnBrk="0" hangingPunct="1">
              <a:defRPr kumimoji="1" sz="1800" kern="1200">
                <a:solidFill>
                  <a:schemeClr val="tx1"/>
                </a:solidFill>
                <a:latin typeface="+mn-lt"/>
                <a:ea typeface="+mn-ea"/>
                <a:cs typeface="+mn-cs"/>
              </a:defRPr>
            </a:lvl8pPr>
            <a:lvl9pPr marL="3657418" algn="l" defTabSz="914354" rtl="0" eaLnBrk="1" latinLnBrk="0" hangingPunct="1">
              <a:defRPr kumimoji="1" sz="1800" kern="1200">
                <a:solidFill>
                  <a:schemeClr val="tx1"/>
                </a:solidFill>
                <a:latin typeface="+mn-lt"/>
                <a:ea typeface="+mn-ea"/>
                <a:cs typeface="+mn-cs"/>
              </a:defRPr>
            </a:lvl9pPr>
          </a:lstStyle>
          <a:p>
            <a:pPr algn="ctr"/>
            <a:endParaRPr kumimoji="1" lang="ja-JP" altLang="en-US" sz="1600" b="0">
              <a:solidFill>
                <a:schemeClr val="bg1"/>
              </a:solidFill>
              <a:latin typeface="+mj-ea"/>
              <a:ea typeface="+mj-ea"/>
            </a:endParaRPr>
          </a:p>
        </p:txBody>
      </p:sp>
      <p:sp>
        <p:nvSpPr>
          <p:cNvPr id="13" name="左右矢印 12"/>
          <p:cNvSpPr/>
          <p:nvPr/>
        </p:nvSpPr>
        <p:spPr bwMode="auto">
          <a:xfrm rot="16200000" flipH="1">
            <a:off x="9679148" y="4423134"/>
            <a:ext cx="540516" cy="319857"/>
          </a:xfrm>
          <a:prstGeom prst="leftRightArrow">
            <a:avLst/>
          </a:prstGeom>
          <a:solidFill>
            <a:srgbClr val="0000FF"/>
          </a:solidFill>
          <a:ln>
            <a:no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ja-JP"/>
            </a:defPPr>
            <a:lvl1pPr marL="0" algn="l" defTabSz="914354" rtl="0" eaLnBrk="1" latinLnBrk="0" hangingPunct="1">
              <a:defRPr kumimoji="1" sz="1800" kern="1200">
                <a:solidFill>
                  <a:schemeClr val="tx1"/>
                </a:solidFill>
                <a:latin typeface="+mn-lt"/>
                <a:ea typeface="+mn-ea"/>
                <a:cs typeface="+mn-cs"/>
              </a:defRPr>
            </a:lvl1pPr>
            <a:lvl2pPr marL="457178" algn="l" defTabSz="914354" rtl="0" eaLnBrk="1" latinLnBrk="0" hangingPunct="1">
              <a:defRPr kumimoji="1" sz="1800" kern="1200">
                <a:solidFill>
                  <a:schemeClr val="tx1"/>
                </a:solidFill>
                <a:latin typeface="+mn-lt"/>
                <a:ea typeface="+mn-ea"/>
                <a:cs typeface="+mn-cs"/>
              </a:defRPr>
            </a:lvl2pPr>
            <a:lvl3pPr marL="914354" algn="l" defTabSz="914354" rtl="0" eaLnBrk="1" latinLnBrk="0" hangingPunct="1">
              <a:defRPr kumimoji="1" sz="1800" kern="1200">
                <a:solidFill>
                  <a:schemeClr val="tx1"/>
                </a:solidFill>
                <a:latin typeface="+mn-lt"/>
                <a:ea typeface="+mn-ea"/>
                <a:cs typeface="+mn-cs"/>
              </a:defRPr>
            </a:lvl3pPr>
            <a:lvl4pPr marL="1371532" algn="l" defTabSz="914354" rtl="0" eaLnBrk="1" latinLnBrk="0" hangingPunct="1">
              <a:defRPr kumimoji="1" sz="1800" kern="1200">
                <a:solidFill>
                  <a:schemeClr val="tx1"/>
                </a:solidFill>
                <a:latin typeface="+mn-lt"/>
                <a:ea typeface="+mn-ea"/>
                <a:cs typeface="+mn-cs"/>
              </a:defRPr>
            </a:lvl4pPr>
            <a:lvl5pPr marL="1828709" algn="l" defTabSz="914354" rtl="0" eaLnBrk="1" latinLnBrk="0" hangingPunct="1">
              <a:defRPr kumimoji="1" sz="1800" kern="1200">
                <a:solidFill>
                  <a:schemeClr val="tx1"/>
                </a:solidFill>
                <a:latin typeface="+mn-lt"/>
                <a:ea typeface="+mn-ea"/>
                <a:cs typeface="+mn-cs"/>
              </a:defRPr>
            </a:lvl5pPr>
            <a:lvl6pPr marL="2285886" algn="l" defTabSz="914354" rtl="0" eaLnBrk="1" latinLnBrk="0" hangingPunct="1">
              <a:defRPr kumimoji="1" sz="1800" kern="1200">
                <a:solidFill>
                  <a:schemeClr val="tx1"/>
                </a:solidFill>
                <a:latin typeface="+mn-lt"/>
                <a:ea typeface="+mn-ea"/>
                <a:cs typeface="+mn-cs"/>
              </a:defRPr>
            </a:lvl6pPr>
            <a:lvl7pPr marL="2743062" algn="l" defTabSz="914354" rtl="0" eaLnBrk="1" latinLnBrk="0" hangingPunct="1">
              <a:defRPr kumimoji="1" sz="1800" kern="1200">
                <a:solidFill>
                  <a:schemeClr val="tx1"/>
                </a:solidFill>
                <a:latin typeface="+mn-lt"/>
                <a:ea typeface="+mn-ea"/>
                <a:cs typeface="+mn-cs"/>
              </a:defRPr>
            </a:lvl7pPr>
            <a:lvl8pPr marL="3200240" algn="l" defTabSz="914354" rtl="0" eaLnBrk="1" latinLnBrk="0" hangingPunct="1">
              <a:defRPr kumimoji="1" sz="1800" kern="1200">
                <a:solidFill>
                  <a:schemeClr val="tx1"/>
                </a:solidFill>
                <a:latin typeface="+mn-lt"/>
                <a:ea typeface="+mn-ea"/>
                <a:cs typeface="+mn-cs"/>
              </a:defRPr>
            </a:lvl8pPr>
            <a:lvl9pPr marL="3657418" algn="l" defTabSz="914354" rtl="0" eaLnBrk="1" latinLnBrk="0" hangingPunct="1">
              <a:defRPr kumimoji="1" sz="1800" kern="1200">
                <a:solidFill>
                  <a:schemeClr val="tx1"/>
                </a:solidFill>
                <a:latin typeface="+mn-lt"/>
                <a:ea typeface="+mn-ea"/>
                <a:cs typeface="+mn-cs"/>
              </a:defRPr>
            </a:lvl9pPr>
          </a:lstStyle>
          <a:p>
            <a:pPr algn="ctr"/>
            <a:endParaRPr kumimoji="1" lang="ja-JP" altLang="en-US" sz="1600" b="0">
              <a:solidFill>
                <a:schemeClr val="bg1"/>
              </a:solidFill>
              <a:latin typeface="+mj-ea"/>
              <a:ea typeface="+mj-ea"/>
            </a:endParaRPr>
          </a:p>
        </p:txBody>
      </p:sp>
      <p:sp>
        <p:nvSpPr>
          <p:cNvPr id="14" name="テキスト ボックス 40"/>
          <p:cNvSpPr txBox="1"/>
          <p:nvPr/>
        </p:nvSpPr>
        <p:spPr>
          <a:xfrm flipH="1">
            <a:off x="1588388" y="5225745"/>
            <a:ext cx="1088574" cy="541105"/>
          </a:xfrm>
          <a:prstGeom prst="rect">
            <a:avLst/>
          </a:prstGeom>
          <a:solidFill>
            <a:schemeClr val="bg1"/>
          </a:solidFill>
          <a:ln w="38100">
            <a:solidFill>
              <a:schemeClr val="tx1"/>
            </a:solidFill>
          </a:ln>
        </p:spPr>
        <p:txBody>
          <a:bodyPr wrap="square" rtlCol="0" anchor="ctr" anchorCtr="0">
            <a:noAutofit/>
          </a:bodyPr>
          <a:lstStyle>
            <a:defPPr>
              <a:defRPr lang="ja-JP"/>
            </a:defPPr>
            <a:lvl1pPr marL="0" algn="l" defTabSz="914354" rtl="0" eaLnBrk="1" latinLnBrk="0" hangingPunct="1">
              <a:defRPr kumimoji="1" sz="1800" kern="1200">
                <a:solidFill>
                  <a:schemeClr val="tx1"/>
                </a:solidFill>
                <a:latin typeface="+mn-lt"/>
                <a:ea typeface="+mn-ea"/>
                <a:cs typeface="+mn-cs"/>
              </a:defRPr>
            </a:lvl1pPr>
            <a:lvl2pPr marL="457178" algn="l" defTabSz="914354" rtl="0" eaLnBrk="1" latinLnBrk="0" hangingPunct="1">
              <a:defRPr kumimoji="1" sz="1800" kern="1200">
                <a:solidFill>
                  <a:schemeClr val="tx1"/>
                </a:solidFill>
                <a:latin typeface="+mn-lt"/>
                <a:ea typeface="+mn-ea"/>
                <a:cs typeface="+mn-cs"/>
              </a:defRPr>
            </a:lvl2pPr>
            <a:lvl3pPr marL="914354" algn="l" defTabSz="914354" rtl="0" eaLnBrk="1" latinLnBrk="0" hangingPunct="1">
              <a:defRPr kumimoji="1" sz="1800" kern="1200">
                <a:solidFill>
                  <a:schemeClr val="tx1"/>
                </a:solidFill>
                <a:latin typeface="+mn-lt"/>
                <a:ea typeface="+mn-ea"/>
                <a:cs typeface="+mn-cs"/>
              </a:defRPr>
            </a:lvl3pPr>
            <a:lvl4pPr marL="1371532" algn="l" defTabSz="914354" rtl="0" eaLnBrk="1" latinLnBrk="0" hangingPunct="1">
              <a:defRPr kumimoji="1" sz="1800" kern="1200">
                <a:solidFill>
                  <a:schemeClr val="tx1"/>
                </a:solidFill>
                <a:latin typeface="+mn-lt"/>
                <a:ea typeface="+mn-ea"/>
                <a:cs typeface="+mn-cs"/>
              </a:defRPr>
            </a:lvl4pPr>
            <a:lvl5pPr marL="1828709" algn="l" defTabSz="914354" rtl="0" eaLnBrk="1" latinLnBrk="0" hangingPunct="1">
              <a:defRPr kumimoji="1" sz="1800" kern="1200">
                <a:solidFill>
                  <a:schemeClr val="tx1"/>
                </a:solidFill>
                <a:latin typeface="+mn-lt"/>
                <a:ea typeface="+mn-ea"/>
                <a:cs typeface="+mn-cs"/>
              </a:defRPr>
            </a:lvl5pPr>
            <a:lvl6pPr marL="2285886" algn="l" defTabSz="914354" rtl="0" eaLnBrk="1" latinLnBrk="0" hangingPunct="1">
              <a:defRPr kumimoji="1" sz="1800" kern="1200">
                <a:solidFill>
                  <a:schemeClr val="tx1"/>
                </a:solidFill>
                <a:latin typeface="+mn-lt"/>
                <a:ea typeface="+mn-ea"/>
                <a:cs typeface="+mn-cs"/>
              </a:defRPr>
            </a:lvl6pPr>
            <a:lvl7pPr marL="2743062" algn="l" defTabSz="914354" rtl="0" eaLnBrk="1" latinLnBrk="0" hangingPunct="1">
              <a:defRPr kumimoji="1" sz="1800" kern="1200">
                <a:solidFill>
                  <a:schemeClr val="tx1"/>
                </a:solidFill>
                <a:latin typeface="+mn-lt"/>
                <a:ea typeface="+mn-ea"/>
                <a:cs typeface="+mn-cs"/>
              </a:defRPr>
            </a:lvl7pPr>
            <a:lvl8pPr marL="3200240" algn="l" defTabSz="914354" rtl="0" eaLnBrk="1" latinLnBrk="0" hangingPunct="1">
              <a:defRPr kumimoji="1" sz="1800" kern="1200">
                <a:solidFill>
                  <a:schemeClr val="tx1"/>
                </a:solidFill>
                <a:latin typeface="+mn-lt"/>
                <a:ea typeface="+mn-ea"/>
                <a:cs typeface="+mn-cs"/>
              </a:defRPr>
            </a:lvl8pPr>
            <a:lvl9pPr marL="3657418" algn="l" defTabSz="914354" rtl="0" eaLnBrk="1" latinLnBrk="0" hangingPunct="1">
              <a:defRPr kumimoji="1" sz="1800" kern="1200">
                <a:solidFill>
                  <a:schemeClr val="tx1"/>
                </a:solidFill>
                <a:latin typeface="+mn-lt"/>
                <a:ea typeface="+mn-ea"/>
                <a:cs typeface="+mn-cs"/>
              </a:defRPr>
            </a:lvl9pPr>
          </a:lstStyle>
          <a:p>
            <a:pPr algn="ctr"/>
            <a:r>
              <a:rPr lang="en-US" altLang="ja-JP" sz="2000" b="1">
                <a:latin typeface="+mn-ea"/>
              </a:rPr>
              <a:t>NHK</a:t>
            </a:r>
          </a:p>
        </p:txBody>
      </p:sp>
      <p:sp>
        <p:nvSpPr>
          <p:cNvPr id="15" name="正方形/長方形 14"/>
          <p:cNvSpPr/>
          <p:nvPr/>
        </p:nvSpPr>
        <p:spPr>
          <a:xfrm flipH="1">
            <a:off x="1736085" y="4848018"/>
            <a:ext cx="776175" cy="338554"/>
          </a:xfrm>
          <a:prstGeom prst="rect">
            <a:avLst/>
          </a:prstGeom>
        </p:spPr>
        <p:txBody>
          <a:bodyPr wrap="none">
            <a:spAutoFit/>
          </a:bodyPr>
          <a:lstStyle>
            <a:defPPr>
              <a:defRPr lang="ja-JP"/>
            </a:defPPr>
            <a:lvl1pPr marL="0" algn="l" defTabSz="914354" rtl="0" eaLnBrk="1" latinLnBrk="0" hangingPunct="1">
              <a:defRPr kumimoji="1" sz="1800" kern="1200">
                <a:solidFill>
                  <a:schemeClr val="tx1"/>
                </a:solidFill>
                <a:latin typeface="+mn-lt"/>
                <a:ea typeface="+mn-ea"/>
                <a:cs typeface="+mn-cs"/>
              </a:defRPr>
            </a:lvl1pPr>
            <a:lvl2pPr marL="457178" algn="l" defTabSz="914354" rtl="0" eaLnBrk="1" latinLnBrk="0" hangingPunct="1">
              <a:defRPr kumimoji="1" sz="1800" kern="1200">
                <a:solidFill>
                  <a:schemeClr val="tx1"/>
                </a:solidFill>
                <a:latin typeface="+mn-lt"/>
                <a:ea typeface="+mn-ea"/>
                <a:cs typeface="+mn-cs"/>
              </a:defRPr>
            </a:lvl2pPr>
            <a:lvl3pPr marL="914354" algn="l" defTabSz="914354" rtl="0" eaLnBrk="1" latinLnBrk="0" hangingPunct="1">
              <a:defRPr kumimoji="1" sz="1800" kern="1200">
                <a:solidFill>
                  <a:schemeClr val="tx1"/>
                </a:solidFill>
                <a:latin typeface="+mn-lt"/>
                <a:ea typeface="+mn-ea"/>
                <a:cs typeface="+mn-cs"/>
              </a:defRPr>
            </a:lvl3pPr>
            <a:lvl4pPr marL="1371532" algn="l" defTabSz="914354" rtl="0" eaLnBrk="1" latinLnBrk="0" hangingPunct="1">
              <a:defRPr kumimoji="1" sz="1800" kern="1200">
                <a:solidFill>
                  <a:schemeClr val="tx1"/>
                </a:solidFill>
                <a:latin typeface="+mn-lt"/>
                <a:ea typeface="+mn-ea"/>
                <a:cs typeface="+mn-cs"/>
              </a:defRPr>
            </a:lvl4pPr>
            <a:lvl5pPr marL="1828709" algn="l" defTabSz="914354" rtl="0" eaLnBrk="1" latinLnBrk="0" hangingPunct="1">
              <a:defRPr kumimoji="1" sz="1800" kern="1200">
                <a:solidFill>
                  <a:schemeClr val="tx1"/>
                </a:solidFill>
                <a:latin typeface="+mn-lt"/>
                <a:ea typeface="+mn-ea"/>
                <a:cs typeface="+mn-cs"/>
              </a:defRPr>
            </a:lvl5pPr>
            <a:lvl6pPr marL="2285886" algn="l" defTabSz="914354" rtl="0" eaLnBrk="1" latinLnBrk="0" hangingPunct="1">
              <a:defRPr kumimoji="1" sz="1800" kern="1200">
                <a:solidFill>
                  <a:schemeClr val="tx1"/>
                </a:solidFill>
                <a:latin typeface="+mn-lt"/>
                <a:ea typeface="+mn-ea"/>
                <a:cs typeface="+mn-cs"/>
              </a:defRPr>
            </a:lvl6pPr>
            <a:lvl7pPr marL="2743062" algn="l" defTabSz="914354" rtl="0" eaLnBrk="1" latinLnBrk="0" hangingPunct="1">
              <a:defRPr kumimoji="1" sz="1800" kern="1200">
                <a:solidFill>
                  <a:schemeClr val="tx1"/>
                </a:solidFill>
                <a:latin typeface="+mn-lt"/>
                <a:ea typeface="+mn-ea"/>
                <a:cs typeface="+mn-cs"/>
              </a:defRPr>
            </a:lvl7pPr>
            <a:lvl8pPr marL="3200240" algn="l" defTabSz="914354" rtl="0" eaLnBrk="1" latinLnBrk="0" hangingPunct="1">
              <a:defRPr kumimoji="1" sz="1800" kern="1200">
                <a:solidFill>
                  <a:schemeClr val="tx1"/>
                </a:solidFill>
                <a:latin typeface="+mn-lt"/>
                <a:ea typeface="+mn-ea"/>
                <a:cs typeface="+mn-cs"/>
              </a:defRPr>
            </a:lvl8pPr>
            <a:lvl9pPr marL="3657418" algn="l" defTabSz="914354" rtl="0" eaLnBrk="1" latinLnBrk="0" hangingPunct="1">
              <a:defRPr kumimoji="1" sz="1800" kern="1200">
                <a:solidFill>
                  <a:schemeClr val="tx1"/>
                </a:solidFill>
                <a:latin typeface="+mn-lt"/>
                <a:ea typeface="+mn-ea"/>
                <a:cs typeface="+mn-cs"/>
              </a:defRPr>
            </a:lvl9pPr>
          </a:lstStyle>
          <a:p>
            <a:pPr algn="ctr"/>
            <a:r>
              <a:rPr lang="en-US" altLang="ja-JP" sz="1600" b="1">
                <a:latin typeface="+mn-ea"/>
              </a:rPr>
              <a:t>Física</a:t>
            </a:r>
            <a:endParaRPr lang="ja-JP" altLang="en-US" sz="1600" b="1">
              <a:latin typeface="+mn-ea"/>
            </a:endParaRPr>
          </a:p>
        </p:txBody>
      </p:sp>
      <p:sp>
        <p:nvSpPr>
          <p:cNvPr id="16" name="正方形/長方形 15"/>
          <p:cNvSpPr/>
          <p:nvPr/>
        </p:nvSpPr>
        <p:spPr>
          <a:xfrm flipH="1">
            <a:off x="3087287" y="4849514"/>
            <a:ext cx="1281120" cy="338554"/>
          </a:xfrm>
          <a:prstGeom prst="rect">
            <a:avLst/>
          </a:prstGeom>
        </p:spPr>
        <p:txBody>
          <a:bodyPr wrap="none">
            <a:spAutoFit/>
          </a:bodyPr>
          <a:lstStyle>
            <a:defPPr>
              <a:defRPr lang="ja-JP"/>
            </a:defPPr>
            <a:lvl1pPr marL="0" algn="l" defTabSz="914354" rtl="0" eaLnBrk="1" latinLnBrk="0" hangingPunct="1">
              <a:defRPr kumimoji="1" sz="1800" kern="1200">
                <a:solidFill>
                  <a:schemeClr val="tx1"/>
                </a:solidFill>
                <a:latin typeface="+mn-lt"/>
                <a:ea typeface="+mn-ea"/>
                <a:cs typeface="+mn-cs"/>
              </a:defRPr>
            </a:lvl1pPr>
            <a:lvl2pPr marL="457178" algn="l" defTabSz="914354" rtl="0" eaLnBrk="1" latinLnBrk="0" hangingPunct="1">
              <a:defRPr kumimoji="1" sz="1800" kern="1200">
                <a:solidFill>
                  <a:schemeClr val="tx1"/>
                </a:solidFill>
                <a:latin typeface="+mn-lt"/>
                <a:ea typeface="+mn-ea"/>
                <a:cs typeface="+mn-cs"/>
              </a:defRPr>
            </a:lvl2pPr>
            <a:lvl3pPr marL="914354" algn="l" defTabSz="914354" rtl="0" eaLnBrk="1" latinLnBrk="0" hangingPunct="1">
              <a:defRPr kumimoji="1" sz="1800" kern="1200">
                <a:solidFill>
                  <a:schemeClr val="tx1"/>
                </a:solidFill>
                <a:latin typeface="+mn-lt"/>
                <a:ea typeface="+mn-ea"/>
                <a:cs typeface="+mn-cs"/>
              </a:defRPr>
            </a:lvl3pPr>
            <a:lvl4pPr marL="1371532" algn="l" defTabSz="914354" rtl="0" eaLnBrk="1" latinLnBrk="0" hangingPunct="1">
              <a:defRPr kumimoji="1" sz="1800" kern="1200">
                <a:solidFill>
                  <a:schemeClr val="tx1"/>
                </a:solidFill>
                <a:latin typeface="+mn-lt"/>
                <a:ea typeface="+mn-ea"/>
                <a:cs typeface="+mn-cs"/>
              </a:defRPr>
            </a:lvl4pPr>
            <a:lvl5pPr marL="1828709" algn="l" defTabSz="914354" rtl="0" eaLnBrk="1" latinLnBrk="0" hangingPunct="1">
              <a:defRPr kumimoji="1" sz="1800" kern="1200">
                <a:solidFill>
                  <a:schemeClr val="tx1"/>
                </a:solidFill>
                <a:latin typeface="+mn-lt"/>
                <a:ea typeface="+mn-ea"/>
                <a:cs typeface="+mn-cs"/>
              </a:defRPr>
            </a:lvl5pPr>
            <a:lvl6pPr marL="2285886" algn="l" defTabSz="914354" rtl="0" eaLnBrk="1" latinLnBrk="0" hangingPunct="1">
              <a:defRPr kumimoji="1" sz="1800" kern="1200">
                <a:solidFill>
                  <a:schemeClr val="tx1"/>
                </a:solidFill>
                <a:latin typeface="+mn-lt"/>
                <a:ea typeface="+mn-ea"/>
                <a:cs typeface="+mn-cs"/>
              </a:defRPr>
            </a:lvl6pPr>
            <a:lvl7pPr marL="2743062" algn="l" defTabSz="914354" rtl="0" eaLnBrk="1" latinLnBrk="0" hangingPunct="1">
              <a:defRPr kumimoji="1" sz="1800" kern="1200">
                <a:solidFill>
                  <a:schemeClr val="tx1"/>
                </a:solidFill>
                <a:latin typeface="+mn-lt"/>
                <a:ea typeface="+mn-ea"/>
                <a:cs typeface="+mn-cs"/>
              </a:defRPr>
            </a:lvl7pPr>
            <a:lvl8pPr marL="3200240" algn="l" defTabSz="914354" rtl="0" eaLnBrk="1" latinLnBrk="0" hangingPunct="1">
              <a:defRPr kumimoji="1" sz="1800" kern="1200">
                <a:solidFill>
                  <a:schemeClr val="tx1"/>
                </a:solidFill>
                <a:latin typeface="+mn-lt"/>
                <a:ea typeface="+mn-ea"/>
                <a:cs typeface="+mn-cs"/>
              </a:defRPr>
            </a:lvl8pPr>
            <a:lvl9pPr marL="3657418" algn="l" defTabSz="914354" rtl="0" eaLnBrk="1" latinLnBrk="0" hangingPunct="1">
              <a:defRPr kumimoji="1" sz="1800" kern="1200">
                <a:solidFill>
                  <a:schemeClr val="tx1"/>
                </a:solidFill>
                <a:latin typeface="+mn-lt"/>
                <a:ea typeface="+mn-ea"/>
                <a:cs typeface="+mn-cs"/>
              </a:defRPr>
            </a:lvl9pPr>
          </a:lstStyle>
          <a:p>
            <a:pPr algn="ctr"/>
            <a:r>
              <a:rPr lang="en-US" altLang="ja-JP" sz="1600" b="1">
                <a:latin typeface="+mn-ea"/>
              </a:rPr>
              <a:t>Transporte</a:t>
            </a:r>
            <a:endParaRPr lang="ja-JP" altLang="en-US" sz="1600" b="1">
              <a:latin typeface="+mn-ea"/>
            </a:endParaRPr>
          </a:p>
        </p:txBody>
      </p:sp>
      <p:sp>
        <p:nvSpPr>
          <p:cNvPr id="17" name="正方形/長方形 16"/>
          <p:cNvSpPr/>
          <p:nvPr/>
        </p:nvSpPr>
        <p:spPr>
          <a:xfrm flipH="1">
            <a:off x="4927802" y="4849514"/>
            <a:ext cx="753732" cy="338554"/>
          </a:xfrm>
          <a:prstGeom prst="rect">
            <a:avLst/>
          </a:prstGeom>
        </p:spPr>
        <p:txBody>
          <a:bodyPr wrap="none">
            <a:spAutoFit/>
          </a:bodyPr>
          <a:lstStyle>
            <a:defPPr>
              <a:defRPr lang="ja-JP"/>
            </a:defPPr>
            <a:lvl1pPr marL="0" algn="l" defTabSz="914354" rtl="0" eaLnBrk="1" latinLnBrk="0" hangingPunct="1">
              <a:defRPr kumimoji="1" sz="1800" kern="1200">
                <a:solidFill>
                  <a:schemeClr val="tx1"/>
                </a:solidFill>
                <a:latin typeface="+mn-lt"/>
                <a:ea typeface="+mn-ea"/>
                <a:cs typeface="+mn-cs"/>
              </a:defRPr>
            </a:lvl1pPr>
            <a:lvl2pPr marL="457178" algn="l" defTabSz="914354" rtl="0" eaLnBrk="1" latinLnBrk="0" hangingPunct="1">
              <a:defRPr kumimoji="1" sz="1800" kern="1200">
                <a:solidFill>
                  <a:schemeClr val="tx1"/>
                </a:solidFill>
                <a:latin typeface="+mn-lt"/>
                <a:ea typeface="+mn-ea"/>
                <a:cs typeface="+mn-cs"/>
              </a:defRPr>
            </a:lvl2pPr>
            <a:lvl3pPr marL="914354" algn="l" defTabSz="914354" rtl="0" eaLnBrk="1" latinLnBrk="0" hangingPunct="1">
              <a:defRPr kumimoji="1" sz="1800" kern="1200">
                <a:solidFill>
                  <a:schemeClr val="tx1"/>
                </a:solidFill>
                <a:latin typeface="+mn-lt"/>
                <a:ea typeface="+mn-ea"/>
                <a:cs typeface="+mn-cs"/>
              </a:defRPr>
            </a:lvl3pPr>
            <a:lvl4pPr marL="1371532" algn="l" defTabSz="914354" rtl="0" eaLnBrk="1" latinLnBrk="0" hangingPunct="1">
              <a:defRPr kumimoji="1" sz="1800" kern="1200">
                <a:solidFill>
                  <a:schemeClr val="tx1"/>
                </a:solidFill>
                <a:latin typeface="+mn-lt"/>
                <a:ea typeface="+mn-ea"/>
                <a:cs typeface="+mn-cs"/>
              </a:defRPr>
            </a:lvl4pPr>
            <a:lvl5pPr marL="1828709" algn="l" defTabSz="914354" rtl="0" eaLnBrk="1" latinLnBrk="0" hangingPunct="1">
              <a:defRPr kumimoji="1" sz="1800" kern="1200">
                <a:solidFill>
                  <a:schemeClr val="tx1"/>
                </a:solidFill>
                <a:latin typeface="+mn-lt"/>
                <a:ea typeface="+mn-ea"/>
                <a:cs typeface="+mn-cs"/>
              </a:defRPr>
            </a:lvl5pPr>
            <a:lvl6pPr marL="2285886" algn="l" defTabSz="914354" rtl="0" eaLnBrk="1" latinLnBrk="0" hangingPunct="1">
              <a:defRPr kumimoji="1" sz="1800" kern="1200">
                <a:solidFill>
                  <a:schemeClr val="tx1"/>
                </a:solidFill>
                <a:latin typeface="+mn-lt"/>
                <a:ea typeface="+mn-ea"/>
                <a:cs typeface="+mn-cs"/>
              </a:defRPr>
            </a:lvl6pPr>
            <a:lvl7pPr marL="2743062" algn="l" defTabSz="914354" rtl="0" eaLnBrk="1" latinLnBrk="0" hangingPunct="1">
              <a:defRPr kumimoji="1" sz="1800" kern="1200">
                <a:solidFill>
                  <a:schemeClr val="tx1"/>
                </a:solidFill>
                <a:latin typeface="+mn-lt"/>
                <a:ea typeface="+mn-ea"/>
                <a:cs typeface="+mn-cs"/>
              </a:defRPr>
            </a:lvl7pPr>
            <a:lvl8pPr marL="3200240" algn="l" defTabSz="914354" rtl="0" eaLnBrk="1" latinLnBrk="0" hangingPunct="1">
              <a:defRPr kumimoji="1" sz="1800" kern="1200">
                <a:solidFill>
                  <a:schemeClr val="tx1"/>
                </a:solidFill>
                <a:latin typeface="+mn-lt"/>
                <a:ea typeface="+mn-ea"/>
                <a:cs typeface="+mn-cs"/>
              </a:defRPr>
            </a:lvl8pPr>
            <a:lvl9pPr marL="3657418" algn="l" defTabSz="914354" rtl="0" eaLnBrk="1" latinLnBrk="0" hangingPunct="1">
              <a:defRPr kumimoji="1" sz="1800" kern="1200">
                <a:solidFill>
                  <a:schemeClr val="tx1"/>
                </a:solidFill>
                <a:latin typeface="+mn-lt"/>
                <a:ea typeface="+mn-ea"/>
                <a:cs typeface="+mn-cs"/>
              </a:defRPr>
            </a:lvl9pPr>
          </a:lstStyle>
          <a:p>
            <a:pPr algn="ctr"/>
            <a:r>
              <a:rPr lang="en-US" altLang="ja-JP" sz="1600" b="1">
                <a:latin typeface="+mn-ea"/>
              </a:rPr>
              <a:t>Vídeo</a:t>
            </a:r>
            <a:endParaRPr lang="ja-JP" altLang="en-US" sz="1600" b="1">
              <a:latin typeface="+mn-ea"/>
            </a:endParaRPr>
          </a:p>
        </p:txBody>
      </p:sp>
      <p:sp>
        <p:nvSpPr>
          <p:cNvPr id="18" name="正方形/長方形 17"/>
          <p:cNvSpPr/>
          <p:nvPr/>
        </p:nvSpPr>
        <p:spPr>
          <a:xfrm flipH="1">
            <a:off x="6421438" y="4844062"/>
            <a:ext cx="760144" cy="338554"/>
          </a:xfrm>
          <a:prstGeom prst="rect">
            <a:avLst/>
          </a:prstGeom>
        </p:spPr>
        <p:txBody>
          <a:bodyPr wrap="none">
            <a:spAutoFit/>
          </a:bodyPr>
          <a:lstStyle>
            <a:defPPr>
              <a:defRPr lang="ja-JP"/>
            </a:defPPr>
            <a:lvl1pPr marL="0" algn="l" defTabSz="914354" rtl="0" eaLnBrk="1" latinLnBrk="0" hangingPunct="1">
              <a:defRPr kumimoji="1" sz="1800" kern="1200">
                <a:solidFill>
                  <a:schemeClr val="tx1"/>
                </a:solidFill>
                <a:latin typeface="+mn-lt"/>
                <a:ea typeface="+mn-ea"/>
                <a:cs typeface="+mn-cs"/>
              </a:defRPr>
            </a:lvl1pPr>
            <a:lvl2pPr marL="457178" algn="l" defTabSz="914354" rtl="0" eaLnBrk="1" latinLnBrk="0" hangingPunct="1">
              <a:defRPr kumimoji="1" sz="1800" kern="1200">
                <a:solidFill>
                  <a:schemeClr val="tx1"/>
                </a:solidFill>
                <a:latin typeface="+mn-lt"/>
                <a:ea typeface="+mn-ea"/>
                <a:cs typeface="+mn-cs"/>
              </a:defRPr>
            </a:lvl2pPr>
            <a:lvl3pPr marL="914354" algn="l" defTabSz="914354" rtl="0" eaLnBrk="1" latinLnBrk="0" hangingPunct="1">
              <a:defRPr kumimoji="1" sz="1800" kern="1200">
                <a:solidFill>
                  <a:schemeClr val="tx1"/>
                </a:solidFill>
                <a:latin typeface="+mn-lt"/>
                <a:ea typeface="+mn-ea"/>
                <a:cs typeface="+mn-cs"/>
              </a:defRPr>
            </a:lvl3pPr>
            <a:lvl4pPr marL="1371532" algn="l" defTabSz="914354" rtl="0" eaLnBrk="1" latinLnBrk="0" hangingPunct="1">
              <a:defRPr kumimoji="1" sz="1800" kern="1200">
                <a:solidFill>
                  <a:schemeClr val="tx1"/>
                </a:solidFill>
                <a:latin typeface="+mn-lt"/>
                <a:ea typeface="+mn-ea"/>
                <a:cs typeface="+mn-cs"/>
              </a:defRPr>
            </a:lvl4pPr>
            <a:lvl5pPr marL="1828709" algn="l" defTabSz="914354" rtl="0" eaLnBrk="1" latinLnBrk="0" hangingPunct="1">
              <a:defRPr kumimoji="1" sz="1800" kern="1200">
                <a:solidFill>
                  <a:schemeClr val="tx1"/>
                </a:solidFill>
                <a:latin typeface="+mn-lt"/>
                <a:ea typeface="+mn-ea"/>
                <a:cs typeface="+mn-cs"/>
              </a:defRPr>
            </a:lvl5pPr>
            <a:lvl6pPr marL="2285886" algn="l" defTabSz="914354" rtl="0" eaLnBrk="1" latinLnBrk="0" hangingPunct="1">
              <a:defRPr kumimoji="1" sz="1800" kern="1200">
                <a:solidFill>
                  <a:schemeClr val="tx1"/>
                </a:solidFill>
                <a:latin typeface="+mn-lt"/>
                <a:ea typeface="+mn-ea"/>
                <a:cs typeface="+mn-cs"/>
              </a:defRPr>
            </a:lvl6pPr>
            <a:lvl7pPr marL="2743062" algn="l" defTabSz="914354" rtl="0" eaLnBrk="1" latinLnBrk="0" hangingPunct="1">
              <a:defRPr kumimoji="1" sz="1800" kern="1200">
                <a:solidFill>
                  <a:schemeClr val="tx1"/>
                </a:solidFill>
                <a:latin typeface="+mn-lt"/>
                <a:ea typeface="+mn-ea"/>
                <a:cs typeface="+mn-cs"/>
              </a:defRPr>
            </a:lvl7pPr>
            <a:lvl8pPr marL="3200240" algn="l" defTabSz="914354" rtl="0" eaLnBrk="1" latinLnBrk="0" hangingPunct="1">
              <a:defRPr kumimoji="1" sz="1800" kern="1200">
                <a:solidFill>
                  <a:schemeClr val="tx1"/>
                </a:solidFill>
                <a:latin typeface="+mn-lt"/>
                <a:ea typeface="+mn-ea"/>
                <a:cs typeface="+mn-cs"/>
              </a:defRPr>
            </a:lvl8pPr>
            <a:lvl9pPr marL="3657418" algn="l" defTabSz="914354" rtl="0" eaLnBrk="1" latinLnBrk="0" hangingPunct="1">
              <a:defRPr kumimoji="1" sz="1800" kern="1200">
                <a:solidFill>
                  <a:schemeClr val="tx1"/>
                </a:solidFill>
                <a:latin typeface="+mn-lt"/>
                <a:ea typeface="+mn-ea"/>
                <a:cs typeface="+mn-cs"/>
              </a:defRPr>
            </a:lvl9pPr>
          </a:lstStyle>
          <a:p>
            <a:pPr algn="ctr"/>
            <a:r>
              <a:rPr lang="en-US" altLang="ja-JP" sz="1600" b="1">
                <a:latin typeface="+mn-ea"/>
              </a:rPr>
              <a:t>Áudio</a:t>
            </a:r>
            <a:endParaRPr lang="ja-JP" altLang="en-US" sz="1600" b="1">
              <a:latin typeface="+mn-ea"/>
            </a:endParaRPr>
          </a:p>
        </p:txBody>
      </p:sp>
      <p:sp>
        <p:nvSpPr>
          <p:cNvPr id="19" name="正方形/長方形 18"/>
          <p:cNvSpPr/>
          <p:nvPr/>
        </p:nvSpPr>
        <p:spPr>
          <a:xfrm flipH="1">
            <a:off x="7809088" y="4843244"/>
            <a:ext cx="1154483" cy="338554"/>
          </a:xfrm>
          <a:prstGeom prst="rect">
            <a:avLst/>
          </a:prstGeom>
        </p:spPr>
        <p:txBody>
          <a:bodyPr wrap="none">
            <a:spAutoFit/>
          </a:bodyPr>
          <a:lstStyle>
            <a:defPPr>
              <a:defRPr lang="ja-JP"/>
            </a:defPPr>
            <a:lvl1pPr marL="0" algn="l" defTabSz="914354" rtl="0" eaLnBrk="1" latinLnBrk="0" hangingPunct="1">
              <a:defRPr kumimoji="1" sz="1800" kern="1200">
                <a:solidFill>
                  <a:schemeClr val="tx1"/>
                </a:solidFill>
                <a:latin typeface="+mn-lt"/>
                <a:ea typeface="+mn-ea"/>
                <a:cs typeface="+mn-cs"/>
              </a:defRPr>
            </a:lvl1pPr>
            <a:lvl2pPr marL="457178" algn="l" defTabSz="914354" rtl="0" eaLnBrk="1" latinLnBrk="0" hangingPunct="1">
              <a:defRPr kumimoji="1" sz="1800" kern="1200">
                <a:solidFill>
                  <a:schemeClr val="tx1"/>
                </a:solidFill>
                <a:latin typeface="+mn-lt"/>
                <a:ea typeface="+mn-ea"/>
                <a:cs typeface="+mn-cs"/>
              </a:defRPr>
            </a:lvl2pPr>
            <a:lvl3pPr marL="914354" algn="l" defTabSz="914354" rtl="0" eaLnBrk="1" latinLnBrk="0" hangingPunct="1">
              <a:defRPr kumimoji="1" sz="1800" kern="1200">
                <a:solidFill>
                  <a:schemeClr val="tx1"/>
                </a:solidFill>
                <a:latin typeface="+mn-lt"/>
                <a:ea typeface="+mn-ea"/>
                <a:cs typeface="+mn-cs"/>
              </a:defRPr>
            </a:lvl3pPr>
            <a:lvl4pPr marL="1371532" algn="l" defTabSz="914354" rtl="0" eaLnBrk="1" latinLnBrk="0" hangingPunct="1">
              <a:defRPr kumimoji="1" sz="1800" kern="1200">
                <a:solidFill>
                  <a:schemeClr val="tx1"/>
                </a:solidFill>
                <a:latin typeface="+mn-lt"/>
                <a:ea typeface="+mn-ea"/>
                <a:cs typeface="+mn-cs"/>
              </a:defRPr>
            </a:lvl4pPr>
            <a:lvl5pPr marL="1828709" algn="l" defTabSz="914354" rtl="0" eaLnBrk="1" latinLnBrk="0" hangingPunct="1">
              <a:defRPr kumimoji="1" sz="1800" kern="1200">
                <a:solidFill>
                  <a:schemeClr val="tx1"/>
                </a:solidFill>
                <a:latin typeface="+mn-lt"/>
                <a:ea typeface="+mn-ea"/>
                <a:cs typeface="+mn-cs"/>
              </a:defRPr>
            </a:lvl5pPr>
            <a:lvl6pPr marL="2285886" algn="l" defTabSz="914354" rtl="0" eaLnBrk="1" latinLnBrk="0" hangingPunct="1">
              <a:defRPr kumimoji="1" sz="1800" kern="1200">
                <a:solidFill>
                  <a:schemeClr val="tx1"/>
                </a:solidFill>
                <a:latin typeface="+mn-lt"/>
                <a:ea typeface="+mn-ea"/>
                <a:cs typeface="+mn-cs"/>
              </a:defRPr>
            </a:lvl6pPr>
            <a:lvl7pPr marL="2743062" algn="l" defTabSz="914354" rtl="0" eaLnBrk="1" latinLnBrk="0" hangingPunct="1">
              <a:defRPr kumimoji="1" sz="1800" kern="1200">
                <a:solidFill>
                  <a:schemeClr val="tx1"/>
                </a:solidFill>
                <a:latin typeface="+mn-lt"/>
                <a:ea typeface="+mn-ea"/>
                <a:cs typeface="+mn-cs"/>
              </a:defRPr>
            </a:lvl7pPr>
            <a:lvl8pPr marL="3200240" algn="l" defTabSz="914354" rtl="0" eaLnBrk="1" latinLnBrk="0" hangingPunct="1">
              <a:defRPr kumimoji="1" sz="1800" kern="1200">
                <a:solidFill>
                  <a:schemeClr val="tx1"/>
                </a:solidFill>
                <a:latin typeface="+mn-lt"/>
                <a:ea typeface="+mn-ea"/>
                <a:cs typeface="+mn-cs"/>
              </a:defRPr>
            </a:lvl8pPr>
            <a:lvl9pPr marL="3657418" algn="l" defTabSz="914354" rtl="0" eaLnBrk="1" latinLnBrk="0" hangingPunct="1">
              <a:defRPr kumimoji="1" sz="1800" kern="1200">
                <a:solidFill>
                  <a:schemeClr val="tx1"/>
                </a:solidFill>
                <a:latin typeface="+mn-lt"/>
                <a:ea typeface="+mn-ea"/>
                <a:cs typeface="+mn-cs"/>
              </a:defRPr>
            </a:lvl9pPr>
          </a:lstStyle>
          <a:p>
            <a:pPr algn="ctr"/>
            <a:r>
              <a:rPr lang="en-US" altLang="ja-JP" sz="1600" b="1">
                <a:latin typeface="+mn-ea"/>
              </a:rPr>
              <a:t>Legendas</a:t>
            </a:r>
            <a:endParaRPr lang="ja-JP" altLang="en-US" sz="1600" b="1">
              <a:latin typeface="+mn-ea"/>
            </a:endParaRPr>
          </a:p>
        </p:txBody>
      </p:sp>
      <p:sp>
        <p:nvSpPr>
          <p:cNvPr id="20" name="正方形/長方形 19"/>
          <p:cNvSpPr/>
          <p:nvPr/>
        </p:nvSpPr>
        <p:spPr>
          <a:xfrm flipH="1">
            <a:off x="9363227" y="4833923"/>
            <a:ext cx="1268296" cy="338554"/>
          </a:xfrm>
          <a:prstGeom prst="rect">
            <a:avLst/>
          </a:prstGeom>
        </p:spPr>
        <p:txBody>
          <a:bodyPr wrap="none">
            <a:spAutoFit/>
          </a:bodyPr>
          <a:lstStyle>
            <a:defPPr>
              <a:defRPr lang="ja-JP"/>
            </a:defPPr>
            <a:lvl1pPr marL="0" algn="l" defTabSz="914354" rtl="0" eaLnBrk="1" latinLnBrk="0" hangingPunct="1">
              <a:defRPr kumimoji="1" sz="1800" kern="1200">
                <a:solidFill>
                  <a:schemeClr val="tx1"/>
                </a:solidFill>
                <a:latin typeface="+mn-lt"/>
                <a:ea typeface="+mn-ea"/>
                <a:cs typeface="+mn-cs"/>
              </a:defRPr>
            </a:lvl1pPr>
            <a:lvl2pPr marL="457178" algn="l" defTabSz="914354" rtl="0" eaLnBrk="1" latinLnBrk="0" hangingPunct="1">
              <a:defRPr kumimoji="1" sz="1800" kern="1200">
                <a:solidFill>
                  <a:schemeClr val="tx1"/>
                </a:solidFill>
                <a:latin typeface="+mn-lt"/>
                <a:ea typeface="+mn-ea"/>
                <a:cs typeface="+mn-cs"/>
              </a:defRPr>
            </a:lvl2pPr>
            <a:lvl3pPr marL="914354" algn="l" defTabSz="914354" rtl="0" eaLnBrk="1" latinLnBrk="0" hangingPunct="1">
              <a:defRPr kumimoji="1" sz="1800" kern="1200">
                <a:solidFill>
                  <a:schemeClr val="tx1"/>
                </a:solidFill>
                <a:latin typeface="+mn-lt"/>
                <a:ea typeface="+mn-ea"/>
                <a:cs typeface="+mn-cs"/>
              </a:defRPr>
            </a:lvl3pPr>
            <a:lvl4pPr marL="1371532" algn="l" defTabSz="914354" rtl="0" eaLnBrk="1" latinLnBrk="0" hangingPunct="1">
              <a:defRPr kumimoji="1" sz="1800" kern="1200">
                <a:solidFill>
                  <a:schemeClr val="tx1"/>
                </a:solidFill>
                <a:latin typeface="+mn-lt"/>
                <a:ea typeface="+mn-ea"/>
                <a:cs typeface="+mn-cs"/>
              </a:defRPr>
            </a:lvl4pPr>
            <a:lvl5pPr marL="1828709" algn="l" defTabSz="914354" rtl="0" eaLnBrk="1" latinLnBrk="0" hangingPunct="1">
              <a:defRPr kumimoji="1" sz="1800" kern="1200">
                <a:solidFill>
                  <a:schemeClr val="tx1"/>
                </a:solidFill>
                <a:latin typeface="+mn-lt"/>
                <a:ea typeface="+mn-ea"/>
                <a:cs typeface="+mn-cs"/>
              </a:defRPr>
            </a:lvl5pPr>
            <a:lvl6pPr marL="2285886" algn="l" defTabSz="914354" rtl="0" eaLnBrk="1" latinLnBrk="0" hangingPunct="1">
              <a:defRPr kumimoji="1" sz="1800" kern="1200">
                <a:solidFill>
                  <a:schemeClr val="tx1"/>
                </a:solidFill>
                <a:latin typeface="+mn-lt"/>
                <a:ea typeface="+mn-ea"/>
                <a:cs typeface="+mn-cs"/>
              </a:defRPr>
            </a:lvl6pPr>
            <a:lvl7pPr marL="2743062" algn="l" defTabSz="914354" rtl="0" eaLnBrk="1" latinLnBrk="0" hangingPunct="1">
              <a:defRPr kumimoji="1" sz="1800" kern="1200">
                <a:solidFill>
                  <a:schemeClr val="tx1"/>
                </a:solidFill>
                <a:latin typeface="+mn-lt"/>
                <a:ea typeface="+mn-ea"/>
                <a:cs typeface="+mn-cs"/>
              </a:defRPr>
            </a:lvl7pPr>
            <a:lvl8pPr marL="3200240" algn="l" defTabSz="914354" rtl="0" eaLnBrk="1" latinLnBrk="0" hangingPunct="1">
              <a:defRPr kumimoji="1" sz="1800" kern="1200">
                <a:solidFill>
                  <a:schemeClr val="tx1"/>
                </a:solidFill>
                <a:latin typeface="+mn-lt"/>
                <a:ea typeface="+mn-ea"/>
                <a:cs typeface="+mn-cs"/>
              </a:defRPr>
            </a:lvl8pPr>
            <a:lvl9pPr marL="3657418" algn="l" defTabSz="914354" rtl="0" eaLnBrk="1" latinLnBrk="0" hangingPunct="1">
              <a:defRPr kumimoji="1" sz="1800" kern="1200">
                <a:solidFill>
                  <a:schemeClr val="tx1"/>
                </a:solidFill>
                <a:latin typeface="+mn-lt"/>
                <a:ea typeface="+mn-ea"/>
                <a:cs typeface="+mn-cs"/>
              </a:defRPr>
            </a:lvl9pPr>
          </a:lstStyle>
          <a:p>
            <a:pPr algn="ctr"/>
            <a:r>
              <a:rPr lang="en-US" altLang="ja-JP" sz="1600" b="1">
                <a:latin typeface="+mn-ea"/>
              </a:rPr>
              <a:t>Aplicações</a:t>
            </a:r>
            <a:endParaRPr lang="ja-JP" altLang="en-US" sz="1600" b="1">
              <a:latin typeface="+mn-ea"/>
            </a:endParaRPr>
          </a:p>
        </p:txBody>
      </p:sp>
      <p:sp>
        <p:nvSpPr>
          <p:cNvPr id="21" name="テキスト ボックス 40"/>
          <p:cNvSpPr txBox="1"/>
          <p:nvPr/>
        </p:nvSpPr>
        <p:spPr>
          <a:xfrm flipH="1">
            <a:off x="3171631" y="5881811"/>
            <a:ext cx="1088574" cy="541105"/>
          </a:xfrm>
          <a:prstGeom prst="rect">
            <a:avLst/>
          </a:prstGeom>
          <a:solidFill>
            <a:schemeClr val="bg1"/>
          </a:solidFill>
          <a:ln w="38100">
            <a:solidFill>
              <a:schemeClr val="tx1"/>
            </a:solidFill>
            <a:prstDash val="solid"/>
          </a:ln>
        </p:spPr>
        <p:txBody>
          <a:bodyPr wrap="square" rtlCol="0" anchor="ctr" anchorCtr="0">
            <a:noAutofit/>
          </a:bodyPr>
          <a:lstStyle>
            <a:defPPr>
              <a:defRPr lang="ja-JP"/>
            </a:defPPr>
            <a:lvl1pPr marL="0" algn="l" defTabSz="914354" rtl="0" eaLnBrk="1" latinLnBrk="0" hangingPunct="1">
              <a:defRPr kumimoji="1" sz="1800" kern="1200">
                <a:solidFill>
                  <a:schemeClr val="tx1"/>
                </a:solidFill>
                <a:latin typeface="+mn-lt"/>
                <a:ea typeface="+mn-ea"/>
                <a:cs typeface="+mn-cs"/>
              </a:defRPr>
            </a:lvl1pPr>
            <a:lvl2pPr marL="457178" algn="l" defTabSz="914354" rtl="0" eaLnBrk="1" latinLnBrk="0" hangingPunct="1">
              <a:defRPr kumimoji="1" sz="1800" kern="1200">
                <a:solidFill>
                  <a:schemeClr val="tx1"/>
                </a:solidFill>
                <a:latin typeface="+mn-lt"/>
                <a:ea typeface="+mn-ea"/>
                <a:cs typeface="+mn-cs"/>
              </a:defRPr>
            </a:lvl2pPr>
            <a:lvl3pPr marL="914354" algn="l" defTabSz="914354" rtl="0" eaLnBrk="1" latinLnBrk="0" hangingPunct="1">
              <a:defRPr kumimoji="1" sz="1800" kern="1200">
                <a:solidFill>
                  <a:schemeClr val="tx1"/>
                </a:solidFill>
                <a:latin typeface="+mn-lt"/>
                <a:ea typeface="+mn-ea"/>
                <a:cs typeface="+mn-cs"/>
              </a:defRPr>
            </a:lvl3pPr>
            <a:lvl4pPr marL="1371532" algn="l" defTabSz="914354" rtl="0" eaLnBrk="1" latinLnBrk="0" hangingPunct="1">
              <a:defRPr kumimoji="1" sz="1800" kern="1200">
                <a:solidFill>
                  <a:schemeClr val="tx1"/>
                </a:solidFill>
                <a:latin typeface="+mn-lt"/>
                <a:ea typeface="+mn-ea"/>
                <a:cs typeface="+mn-cs"/>
              </a:defRPr>
            </a:lvl4pPr>
            <a:lvl5pPr marL="1828709" algn="l" defTabSz="914354" rtl="0" eaLnBrk="1" latinLnBrk="0" hangingPunct="1">
              <a:defRPr kumimoji="1" sz="1800" kern="1200">
                <a:solidFill>
                  <a:schemeClr val="tx1"/>
                </a:solidFill>
                <a:latin typeface="+mn-lt"/>
                <a:ea typeface="+mn-ea"/>
                <a:cs typeface="+mn-cs"/>
              </a:defRPr>
            </a:lvl5pPr>
            <a:lvl6pPr marL="2285886" algn="l" defTabSz="914354" rtl="0" eaLnBrk="1" latinLnBrk="0" hangingPunct="1">
              <a:defRPr kumimoji="1" sz="1800" kern="1200">
                <a:solidFill>
                  <a:schemeClr val="tx1"/>
                </a:solidFill>
                <a:latin typeface="+mn-lt"/>
                <a:ea typeface="+mn-ea"/>
                <a:cs typeface="+mn-cs"/>
              </a:defRPr>
            </a:lvl6pPr>
            <a:lvl7pPr marL="2743062" algn="l" defTabSz="914354" rtl="0" eaLnBrk="1" latinLnBrk="0" hangingPunct="1">
              <a:defRPr kumimoji="1" sz="1800" kern="1200">
                <a:solidFill>
                  <a:schemeClr val="tx1"/>
                </a:solidFill>
                <a:latin typeface="+mn-lt"/>
                <a:ea typeface="+mn-ea"/>
                <a:cs typeface="+mn-cs"/>
              </a:defRPr>
            </a:lvl7pPr>
            <a:lvl8pPr marL="3200240" algn="l" defTabSz="914354" rtl="0" eaLnBrk="1" latinLnBrk="0" hangingPunct="1">
              <a:defRPr kumimoji="1" sz="1800" kern="1200">
                <a:solidFill>
                  <a:schemeClr val="tx1"/>
                </a:solidFill>
                <a:latin typeface="+mn-lt"/>
                <a:ea typeface="+mn-ea"/>
                <a:cs typeface="+mn-cs"/>
              </a:defRPr>
            </a:lvl8pPr>
            <a:lvl9pPr marL="3657418" algn="l" defTabSz="914354" rtl="0" eaLnBrk="1" latinLnBrk="0" hangingPunct="1">
              <a:defRPr kumimoji="1" sz="1800" kern="1200">
                <a:solidFill>
                  <a:schemeClr val="tx1"/>
                </a:solidFill>
                <a:latin typeface="+mn-lt"/>
                <a:ea typeface="+mn-ea"/>
                <a:cs typeface="+mn-cs"/>
              </a:defRPr>
            </a:lvl9pPr>
          </a:lstStyle>
          <a:p>
            <a:pPr algn="ctr"/>
            <a:r>
              <a:rPr lang="en-US" altLang="ja-JP" sz="2000" b="1">
                <a:latin typeface="+mn-ea"/>
              </a:rPr>
              <a:t>NEC</a:t>
            </a:r>
          </a:p>
        </p:txBody>
      </p:sp>
      <p:sp>
        <p:nvSpPr>
          <p:cNvPr id="22" name="テキスト ボックス 40"/>
          <p:cNvSpPr txBox="1"/>
          <p:nvPr/>
        </p:nvSpPr>
        <p:spPr>
          <a:xfrm flipH="1">
            <a:off x="3171631" y="5225745"/>
            <a:ext cx="1088574" cy="541105"/>
          </a:xfrm>
          <a:prstGeom prst="rect">
            <a:avLst/>
          </a:prstGeom>
          <a:solidFill>
            <a:schemeClr val="bg1"/>
          </a:solidFill>
          <a:ln w="38100">
            <a:solidFill>
              <a:schemeClr val="tx1"/>
            </a:solidFill>
          </a:ln>
        </p:spPr>
        <p:txBody>
          <a:bodyPr wrap="square" rtlCol="0" anchor="ctr" anchorCtr="0">
            <a:noAutofit/>
          </a:bodyPr>
          <a:lstStyle>
            <a:defPPr>
              <a:defRPr lang="ja-JP"/>
            </a:defPPr>
            <a:lvl1pPr marL="0" algn="l" defTabSz="914354" rtl="0" eaLnBrk="1" latinLnBrk="0" hangingPunct="1">
              <a:defRPr kumimoji="1" sz="1800" kern="1200">
                <a:solidFill>
                  <a:schemeClr val="tx1"/>
                </a:solidFill>
                <a:latin typeface="+mn-lt"/>
                <a:ea typeface="+mn-ea"/>
                <a:cs typeface="+mn-cs"/>
              </a:defRPr>
            </a:lvl1pPr>
            <a:lvl2pPr marL="457178" algn="l" defTabSz="914354" rtl="0" eaLnBrk="1" latinLnBrk="0" hangingPunct="1">
              <a:defRPr kumimoji="1" sz="1800" kern="1200">
                <a:solidFill>
                  <a:schemeClr val="tx1"/>
                </a:solidFill>
                <a:latin typeface="+mn-lt"/>
                <a:ea typeface="+mn-ea"/>
                <a:cs typeface="+mn-cs"/>
              </a:defRPr>
            </a:lvl2pPr>
            <a:lvl3pPr marL="914354" algn="l" defTabSz="914354" rtl="0" eaLnBrk="1" latinLnBrk="0" hangingPunct="1">
              <a:defRPr kumimoji="1" sz="1800" kern="1200">
                <a:solidFill>
                  <a:schemeClr val="tx1"/>
                </a:solidFill>
                <a:latin typeface="+mn-lt"/>
                <a:ea typeface="+mn-ea"/>
                <a:cs typeface="+mn-cs"/>
              </a:defRPr>
            </a:lvl3pPr>
            <a:lvl4pPr marL="1371532" algn="l" defTabSz="914354" rtl="0" eaLnBrk="1" latinLnBrk="0" hangingPunct="1">
              <a:defRPr kumimoji="1" sz="1800" kern="1200">
                <a:solidFill>
                  <a:schemeClr val="tx1"/>
                </a:solidFill>
                <a:latin typeface="+mn-lt"/>
                <a:ea typeface="+mn-ea"/>
                <a:cs typeface="+mn-cs"/>
              </a:defRPr>
            </a:lvl4pPr>
            <a:lvl5pPr marL="1828709" algn="l" defTabSz="914354" rtl="0" eaLnBrk="1" latinLnBrk="0" hangingPunct="1">
              <a:defRPr kumimoji="1" sz="1800" kern="1200">
                <a:solidFill>
                  <a:schemeClr val="tx1"/>
                </a:solidFill>
                <a:latin typeface="+mn-lt"/>
                <a:ea typeface="+mn-ea"/>
                <a:cs typeface="+mn-cs"/>
              </a:defRPr>
            </a:lvl5pPr>
            <a:lvl6pPr marL="2285886" algn="l" defTabSz="914354" rtl="0" eaLnBrk="1" latinLnBrk="0" hangingPunct="1">
              <a:defRPr kumimoji="1" sz="1800" kern="1200">
                <a:solidFill>
                  <a:schemeClr val="tx1"/>
                </a:solidFill>
                <a:latin typeface="+mn-lt"/>
                <a:ea typeface="+mn-ea"/>
                <a:cs typeface="+mn-cs"/>
              </a:defRPr>
            </a:lvl6pPr>
            <a:lvl7pPr marL="2743062" algn="l" defTabSz="914354" rtl="0" eaLnBrk="1" latinLnBrk="0" hangingPunct="1">
              <a:defRPr kumimoji="1" sz="1800" kern="1200">
                <a:solidFill>
                  <a:schemeClr val="tx1"/>
                </a:solidFill>
                <a:latin typeface="+mn-lt"/>
                <a:ea typeface="+mn-ea"/>
                <a:cs typeface="+mn-cs"/>
              </a:defRPr>
            </a:lvl7pPr>
            <a:lvl8pPr marL="3200240" algn="l" defTabSz="914354" rtl="0" eaLnBrk="1" latinLnBrk="0" hangingPunct="1">
              <a:defRPr kumimoji="1" sz="1800" kern="1200">
                <a:solidFill>
                  <a:schemeClr val="tx1"/>
                </a:solidFill>
                <a:latin typeface="+mn-lt"/>
                <a:ea typeface="+mn-ea"/>
                <a:cs typeface="+mn-cs"/>
              </a:defRPr>
            </a:lvl8pPr>
            <a:lvl9pPr marL="3657418" algn="l" defTabSz="914354" rtl="0" eaLnBrk="1" latinLnBrk="0" hangingPunct="1">
              <a:defRPr kumimoji="1" sz="1800" kern="1200">
                <a:solidFill>
                  <a:schemeClr val="tx1"/>
                </a:solidFill>
                <a:latin typeface="+mn-lt"/>
                <a:ea typeface="+mn-ea"/>
                <a:cs typeface="+mn-cs"/>
              </a:defRPr>
            </a:lvl9pPr>
          </a:lstStyle>
          <a:p>
            <a:pPr algn="ctr"/>
            <a:r>
              <a:rPr lang="en-US" altLang="ja-JP" sz="2000" b="1">
                <a:latin typeface="+mn-ea"/>
              </a:rPr>
              <a:t>NHK</a:t>
            </a:r>
          </a:p>
        </p:txBody>
      </p:sp>
      <p:sp>
        <p:nvSpPr>
          <p:cNvPr id="24" name="テキスト ボックス 40"/>
          <p:cNvSpPr txBox="1"/>
          <p:nvPr/>
        </p:nvSpPr>
        <p:spPr>
          <a:xfrm flipH="1">
            <a:off x="4757610" y="5877065"/>
            <a:ext cx="1088574" cy="541105"/>
          </a:xfrm>
          <a:prstGeom prst="rect">
            <a:avLst/>
          </a:prstGeom>
          <a:solidFill>
            <a:schemeClr val="bg1"/>
          </a:solidFill>
          <a:ln w="38100">
            <a:solidFill>
              <a:schemeClr val="tx1"/>
            </a:solidFill>
          </a:ln>
        </p:spPr>
        <p:txBody>
          <a:bodyPr wrap="square" rtlCol="0" anchor="ctr" anchorCtr="0">
            <a:noAutofit/>
          </a:bodyPr>
          <a:lstStyle>
            <a:defPPr>
              <a:defRPr lang="ja-JP"/>
            </a:defPPr>
            <a:lvl1pPr marL="0" algn="l" defTabSz="914354" rtl="0" eaLnBrk="1" latinLnBrk="0" hangingPunct="1">
              <a:defRPr kumimoji="1" sz="1800" kern="1200">
                <a:solidFill>
                  <a:schemeClr val="tx1"/>
                </a:solidFill>
                <a:latin typeface="+mn-lt"/>
                <a:ea typeface="+mn-ea"/>
                <a:cs typeface="+mn-cs"/>
              </a:defRPr>
            </a:lvl1pPr>
            <a:lvl2pPr marL="457178" algn="l" defTabSz="914354" rtl="0" eaLnBrk="1" latinLnBrk="0" hangingPunct="1">
              <a:defRPr kumimoji="1" sz="1800" kern="1200">
                <a:solidFill>
                  <a:schemeClr val="tx1"/>
                </a:solidFill>
                <a:latin typeface="+mn-lt"/>
                <a:ea typeface="+mn-ea"/>
                <a:cs typeface="+mn-cs"/>
              </a:defRPr>
            </a:lvl2pPr>
            <a:lvl3pPr marL="914354" algn="l" defTabSz="914354" rtl="0" eaLnBrk="1" latinLnBrk="0" hangingPunct="1">
              <a:defRPr kumimoji="1" sz="1800" kern="1200">
                <a:solidFill>
                  <a:schemeClr val="tx1"/>
                </a:solidFill>
                <a:latin typeface="+mn-lt"/>
                <a:ea typeface="+mn-ea"/>
                <a:cs typeface="+mn-cs"/>
              </a:defRPr>
            </a:lvl3pPr>
            <a:lvl4pPr marL="1371532" algn="l" defTabSz="914354" rtl="0" eaLnBrk="1" latinLnBrk="0" hangingPunct="1">
              <a:defRPr kumimoji="1" sz="1800" kern="1200">
                <a:solidFill>
                  <a:schemeClr val="tx1"/>
                </a:solidFill>
                <a:latin typeface="+mn-lt"/>
                <a:ea typeface="+mn-ea"/>
                <a:cs typeface="+mn-cs"/>
              </a:defRPr>
            </a:lvl4pPr>
            <a:lvl5pPr marL="1828709" algn="l" defTabSz="914354" rtl="0" eaLnBrk="1" latinLnBrk="0" hangingPunct="1">
              <a:defRPr kumimoji="1" sz="1800" kern="1200">
                <a:solidFill>
                  <a:schemeClr val="tx1"/>
                </a:solidFill>
                <a:latin typeface="+mn-lt"/>
                <a:ea typeface="+mn-ea"/>
                <a:cs typeface="+mn-cs"/>
              </a:defRPr>
            </a:lvl5pPr>
            <a:lvl6pPr marL="2285886" algn="l" defTabSz="914354" rtl="0" eaLnBrk="1" latinLnBrk="0" hangingPunct="1">
              <a:defRPr kumimoji="1" sz="1800" kern="1200">
                <a:solidFill>
                  <a:schemeClr val="tx1"/>
                </a:solidFill>
                <a:latin typeface="+mn-lt"/>
                <a:ea typeface="+mn-ea"/>
                <a:cs typeface="+mn-cs"/>
              </a:defRPr>
            </a:lvl6pPr>
            <a:lvl7pPr marL="2743062" algn="l" defTabSz="914354" rtl="0" eaLnBrk="1" latinLnBrk="0" hangingPunct="1">
              <a:defRPr kumimoji="1" sz="1800" kern="1200">
                <a:solidFill>
                  <a:schemeClr val="tx1"/>
                </a:solidFill>
                <a:latin typeface="+mn-lt"/>
                <a:ea typeface="+mn-ea"/>
                <a:cs typeface="+mn-cs"/>
              </a:defRPr>
            </a:lvl7pPr>
            <a:lvl8pPr marL="3200240" algn="l" defTabSz="914354" rtl="0" eaLnBrk="1" latinLnBrk="0" hangingPunct="1">
              <a:defRPr kumimoji="1" sz="1800" kern="1200">
                <a:solidFill>
                  <a:schemeClr val="tx1"/>
                </a:solidFill>
                <a:latin typeface="+mn-lt"/>
                <a:ea typeface="+mn-ea"/>
                <a:cs typeface="+mn-cs"/>
              </a:defRPr>
            </a:lvl8pPr>
            <a:lvl9pPr marL="3657418" algn="l" defTabSz="914354" rtl="0" eaLnBrk="1" latinLnBrk="0" hangingPunct="1">
              <a:defRPr kumimoji="1" sz="1800" kern="1200">
                <a:solidFill>
                  <a:schemeClr val="tx1"/>
                </a:solidFill>
                <a:latin typeface="+mn-lt"/>
                <a:ea typeface="+mn-ea"/>
                <a:cs typeface="+mn-cs"/>
              </a:defRPr>
            </a:lvl9pPr>
          </a:lstStyle>
          <a:p>
            <a:pPr algn="ctr"/>
            <a:r>
              <a:rPr lang="en-US" altLang="ja-JP" sz="2000" b="1">
                <a:latin typeface="+mn-ea"/>
              </a:rPr>
              <a:t>NHK</a:t>
            </a:r>
          </a:p>
        </p:txBody>
      </p:sp>
      <p:sp>
        <p:nvSpPr>
          <p:cNvPr id="26" name="テキスト ボックス 40"/>
          <p:cNvSpPr txBox="1"/>
          <p:nvPr/>
        </p:nvSpPr>
        <p:spPr>
          <a:xfrm flipH="1">
            <a:off x="6307555" y="5870984"/>
            <a:ext cx="1088574" cy="541105"/>
          </a:xfrm>
          <a:prstGeom prst="rect">
            <a:avLst/>
          </a:prstGeom>
          <a:solidFill>
            <a:schemeClr val="bg1"/>
          </a:solidFill>
          <a:ln w="38100">
            <a:solidFill>
              <a:schemeClr val="tx1"/>
            </a:solidFill>
          </a:ln>
        </p:spPr>
        <p:txBody>
          <a:bodyPr wrap="square" rtlCol="0" anchor="ctr" anchorCtr="0">
            <a:noAutofit/>
          </a:bodyPr>
          <a:lstStyle>
            <a:defPPr>
              <a:defRPr lang="ja-JP"/>
            </a:defPPr>
            <a:lvl1pPr marL="0" algn="l" defTabSz="914354" rtl="0" eaLnBrk="1" latinLnBrk="0" hangingPunct="1">
              <a:defRPr kumimoji="1" sz="1800" kern="1200">
                <a:solidFill>
                  <a:schemeClr val="tx1"/>
                </a:solidFill>
                <a:latin typeface="+mn-lt"/>
                <a:ea typeface="+mn-ea"/>
                <a:cs typeface="+mn-cs"/>
              </a:defRPr>
            </a:lvl1pPr>
            <a:lvl2pPr marL="457178" algn="l" defTabSz="914354" rtl="0" eaLnBrk="1" latinLnBrk="0" hangingPunct="1">
              <a:defRPr kumimoji="1" sz="1800" kern="1200">
                <a:solidFill>
                  <a:schemeClr val="tx1"/>
                </a:solidFill>
                <a:latin typeface="+mn-lt"/>
                <a:ea typeface="+mn-ea"/>
                <a:cs typeface="+mn-cs"/>
              </a:defRPr>
            </a:lvl2pPr>
            <a:lvl3pPr marL="914354" algn="l" defTabSz="914354" rtl="0" eaLnBrk="1" latinLnBrk="0" hangingPunct="1">
              <a:defRPr kumimoji="1" sz="1800" kern="1200">
                <a:solidFill>
                  <a:schemeClr val="tx1"/>
                </a:solidFill>
                <a:latin typeface="+mn-lt"/>
                <a:ea typeface="+mn-ea"/>
                <a:cs typeface="+mn-cs"/>
              </a:defRPr>
            </a:lvl3pPr>
            <a:lvl4pPr marL="1371532" algn="l" defTabSz="914354" rtl="0" eaLnBrk="1" latinLnBrk="0" hangingPunct="1">
              <a:defRPr kumimoji="1" sz="1800" kern="1200">
                <a:solidFill>
                  <a:schemeClr val="tx1"/>
                </a:solidFill>
                <a:latin typeface="+mn-lt"/>
                <a:ea typeface="+mn-ea"/>
                <a:cs typeface="+mn-cs"/>
              </a:defRPr>
            </a:lvl4pPr>
            <a:lvl5pPr marL="1828709" algn="l" defTabSz="914354" rtl="0" eaLnBrk="1" latinLnBrk="0" hangingPunct="1">
              <a:defRPr kumimoji="1" sz="1800" kern="1200">
                <a:solidFill>
                  <a:schemeClr val="tx1"/>
                </a:solidFill>
                <a:latin typeface="+mn-lt"/>
                <a:ea typeface="+mn-ea"/>
                <a:cs typeface="+mn-cs"/>
              </a:defRPr>
            </a:lvl5pPr>
            <a:lvl6pPr marL="2285886" algn="l" defTabSz="914354" rtl="0" eaLnBrk="1" latinLnBrk="0" hangingPunct="1">
              <a:defRPr kumimoji="1" sz="1800" kern="1200">
                <a:solidFill>
                  <a:schemeClr val="tx1"/>
                </a:solidFill>
                <a:latin typeface="+mn-lt"/>
                <a:ea typeface="+mn-ea"/>
                <a:cs typeface="+mn-cs"/>
              </a:defRPr>
            </a:lvl6pPr>
            <a:lvl7pPr marL="2743062" algn="l" defTabSz="914354" rtl="0" eaLnBrk="1" latinLnBrk="0" hangingPunct="1">
              <a:defRPr kumimoji="1" sz="1800" kern="1200">
                <a:solidFill>
                  <a:schemeClr val="tx1"/>
                </a:solidFill>
                <a:latin typeface="+mn-lt"/>
                <a:ea typeface="+mn-ea"/>
                <a:cs typeface="+mn-cs"/>
              </a:defRPr>
            </a:lvl7pPr>
            <a:lvl8pPr marL="3200240" algn="l" defTabSz="914354" rtl="0" eaLnBrk="1" latinLnBrk="0" hangingPunct="1">
              <a:defRPr kumimoji="1" sz="1800" kern="1200">
                <a:solidFill>
                  <a:schemeClr val="tx1"/>
                </a:solidFill>
                <a:latin typeface="+mn-lt"/>
                <a:ea typeface="+mn-ea"/>
                <a:cs typeface="+mn-cs"/>
              </a:defRPr>
            </a:lvl8pPr>
            <a:lvl9pPr marL="3657418" algn="l" defTabSz="914354" rtl="0" eaLnBrk="1" latinLnBrk="0" hangingPunct="1">
              <a:defRPr kumimoji="1" sz="1800" kern="1200">
                <a:solidFill>
                  <a:schemeClr val="tx1"/>
                </a:solidFill>
                <a:latin typeface="+mn-lt"/>
                <a:ea typeface="+mn-ea"/>
                <a:cs typeface="+mn-cs"/>
              </a:defRPr>
            </a:lvl9pPr>
          </a:lstStyle>
          <a:p>
            <a:pPr algn="ctr"/>
            <a:r>
              <a:rPr lang="en-US" altLang="ja-JP" sz="2000" b="1">
                <a:latin typeface="+mn-ea"/>
              </a:rPr>
              <a:t>NHK</a:t>
            </a:r>
          </a:p>
        </p:txBody>
      </p:sp>
      <p:sp>
        <p:nvSpPr>
          <p:cNvPr id="27" name="テキスト ボックス 40"/>
          <p:cNvSpPr txBox="1"/>
          <p:nvPr/>
        </p:nvSpPr>
        <p:spPr>
          <a:xfrm flipH="1">
            <a:off x="7849592" y="5197680"/>
            <a:ext cx="1088574" cy="541105"/>
          </a:xfrm>
          <a:prstGeom prst="rect">
            <a:avLst/>
          </a:prstGeom>
          <a:solidFill>
            <a:schemeClr val="bg1"/>
          </a:solidFill>
          <a:ln w="38100">
            <a:solidFill>
              <a:schemeClr val="tx1"/>
            </a:solidFill>
          </a:ln>
        </p:spPr>
        <p:txBody>
          <a:bodyPr wrap="square" rtlCol="0" anchor="ctr" anchorCtr="0">
            <a:noAutofit/>
          </a:bodyPr>
          <a:lstStyle>
            <a:defPPr>
              <a:defRPr lang="ja-JP"/>
            </a:defPPr>
            <a:lvl1pPr marL="0" algn="l" defTabSz="914354" rtl="0" eaLnBrk="1" latinLnBrk="0" hangingPunct="1">
              <a:defRPr kumimoji="1" sz="1800" kern="1200">
                <a:solidFill>
                  <a:schemeClr val="tx1"/>
                </a:solidFill>
                <a:latin typeface="+mn-lt"/>
                <a:ea typeface="+mn-ea"/>
                <a:cs typeface="+mn-cs"/>
              </a:defRPr>
            </a:lvl1pPr>
            <a:lvl2pPr marL="457178" algn="l" defTabSz="914354" rtl="0" eaLnBrk="1" latinLnBrk="0" hangingPunct="1">
              <a:defRPr kumimoji="1" sz="1800" kern="1200">
                <a:solidFill>
                  <a:schemeClr val="tx1"/>
                </a:solidFill>
                <a:latin typeface="+mn-lt"/>
                <a:ea typeface="+mn-ea"/>
                <a:cs typeface="+mn-cs"/>
              </a:defRPr>
            </a:lvl2pPr>
            <a:lvl3pPr marL="914354" algn="l" defTabSz="914354" rtl="0" eaLnBrk="1" latinLnBrk="0" hangingPunct="1">
              <a:defRPr kumimoji="1" sz="1800" kern="1200">
                <a:solidFill>
                  <a:schemeClr val="tx1"/>
                </a:solidFill>
                <a:latin typeface="+mn-lt"/>
                <a:ea typeface="+mn-ea"/>
                <a:cs typeface="+mn-cs"/>
              </a:defRPr>
            </a:lvl3pPr>
            <a:lvl4pPr marL="1371532" algn="l" defTabSz="914354" rtl="0" eaLnBrk="1" latinLnBrk="0" hangingPunct="1">
              <a:defRPr kumimoji="1" sz="1800" kern="1200">
                <a:solidFill>
                  <a:schemeClr val="tx1"/>
                </a:solidFill>
                <a:latin typeface="+mn-lt"/>
                <a:ea typeface="+mn-ea"/>
                <a:cs typeface="+mn-cs"/>
              </a:defRPr>
            </a:lvl4pPr>
            <a:lvl5pPr marL="1828709" algn="l" defTabSz="914354" rtl="0" eaLnBrk="1" latinLnBrk="0" hangingPunct="1">
              <a:defRPr kumimoji="1" sz="1800" kern="1200">
                <a:solidFill>
                  <a:schemeClr val="tx1"/>
                </a:solidFill>
                <a:latin typeface="+mn-lt"/>
                <a:ea typeface="+mn-ea"/>
                <a:cs typeface="+mn-cs"/>
              </a:defRPr>
            </a:lvl5pPr>
            <a:lvl6pPr marL="2285886" algn="l" defTabSz="914354" rtl="0" eaLnBrk="1" latinLnBrk="0" hangingPunct="1">
              <a:defRPr kumimoji="1" sz="1800" kern="1200">
                <a:solidFill>
                  <a:schemeClr val="tx1"/>
                </a:solidFill>
                <a:latin typeface="+mn-lt"/>
                <a:ea typeface="+mn-ea"/>
                <a:cs typeface="+mn-cs"/>
              </a:defRPr>
            </a:lvl6pPr>
            <a:lvl7pPr marL="2743062" algn="l" defTabSz="914354" rtl="0" eaLnBrk="1" latinLnBrk="0" hangingPunct="1">
              <a:defRPr kumimoji="1" sz="1800" kern="1200">
                <a:solidFill>
                  <a:schemeClr val="tx1"/>
                </a:solidFill>
                <a:latin typeface="+mn-lt"/>
                <a:ea typeface="+mn-ea"/>
                <a:cs typeface="+mn-cs"/>
              </a:defRPr>
            </a:lvl7pPr>
            <a:lvl8pPr marL="3200240" algn="l" defTabSz="914354" rtl="0" eaLnBrk="1" latinLnBrk="0" hangingPunct="1">
              <a:defRPr kumimoji="1" sz="1800" kern="1200">
                <a:solidFill>
                  <a:schemeClr val="tx1"/>
                </a:solidFill>
                <a:latin typeface="+mn-lt"/>
                <a:ea typeface="+mn-ea"/>
                <a:cs typeface="+mn-cs"/>
              </a:defRPr>
            </a:lvl8pPr>
            <a:lvl9pPr marL="3657418" algn="l" defTabSz="914354" rtl="0" eaLnBrk="1" latinLnBrk="0" hangingPunct="1">
              <a:defRPr kumimoji="1" sz="1800" kern="1200">
                <a:solidFill>
                  <a:schemeClr val="tx1"/>
                </a:solidFill>
                <a:latin typeface="+mn-lt"/>
                <a:ea typeface="+mn-ea"/>
                <a:cs typeface="+mn-cs"/>
              </a:defRPr>
            </a:lvl9pPr>
          </a:lstStyle>
          <a:p>
            <a:pPr algn="ctr"/>
            <a:r>
              <a:rPr lang="en-US" altLang="ja-JP" sz="2000" b="1">
                <a:latin typeface="+mn-ea"/>
              </a:rPr>
              <a:t>NHK</a:t>
            </a:r>
          </a:p>
        </p:txBody>
      </p:sp>
      <p:sp>
        <p:nvSpPr>
          <p:cNvPr id="28" name="テキスト ボックス 40"/>
          <p:cNvSpPr txBox="1"/>
          <p:nvPr/>
        </p:nvSpPr>
        <p:spPr>
          <a:xfrm flipH="1">
            <a:off x="9443921" y="5199438"/>
            <a:ext cx="1088574" cy="541105"/>
          </a:xfrm>
          <a:prstGeom prst="rect">
            <a:avLst/>
          </a:prstGeom>
          <a:solidFill>
            <a:schemeClr val="bg1"/>
          </a:solidFill>
          <a:ln w="38100">
            <a:solidFill>
              <a:schemeClr val="tx1"/>
            </a:solidFill>
          </a:ln>
        </p:spPr>
        <p:txBody>
          <a:bodyPr wrap="square" rtlCol="0" anchor="ctr" anchorCtr="0">
            <a:noAutofit/>
          </a:bodyPr>
          <a:lstStyle>
            <a:defPPr>
              <a:defRPr lang="ja-JP"/>
            </a:defPPr>
            <a:lvl1pPr marL="0" algn="l" defTabSz="914354" rtl="0" eaLnBrk="1" latinLnBrk="0" hangingPunct="1">
              <a:defRPr kumimoji="1" sz="1800" kern="1200">
                <a:solidFill>
                  <a:schemeClr val="tx1"/>
                </a:solidFill>
                <a:latin typeface="+mn-lt"/>
                <a:ea typeface="+mn-ea"/>
                <a:cs typeface="+mn-cs"/>
              </a:defRPr>
            </a:lvl1pPr>
            <a:lvl2pPr marL="457178" algn="l" defTabSz="914354" rtl="0" eaLnBrk="1" latinLnBrk="0" hangingPunct="1">
              <a:defRPr kumimoji="1" sz="1800" kern="1200">
                <a:solidFill>
                  <a:schemeClr val="tx1"/>
                </a:solidFill>
                <a:latin typeface="+mn-lt"/>
                <a:ea typeface="+mn-ea"/>
                <a:cs typeface="+mn-cs"/>
              </a:defRPr>
            </a:lvl2pPr>
            <a:lvl3pPr marL="914354" algn="l" defTabSz="914354" rtl="0" eaLnBrk="1" latinLnBrk="0" hangingPunct="1">
              <a:defRPr kumimoji="1" sz="1800" kern="1200">
                <a:solidFill>
                  <a:schemeClr val="tx1"/>
                </a:solidFill>
                <a:latin typeface="+mn-lt"/>
                <a:ea typeface="+mn-ea"/>
                <a:cs typeface="+mn-cs"/>
              </a:defRPr>
            </a:lvl3pPr>
            <a:lvl4pPr marL="1371532" algn="l" defTabSz="914354" rtl="0" eaLnBrk="1" latinLnBrk="0" hangingPunct="1">
              <a:defRPr kumimoji="1" sz="1800" kern="1200">
                <a:solidFill>
                  <a:schemeClr val="tx1"/>
                </a:solidFill>
                <a:latin typeface="+mn-lt"/>
                <a:ea typeface="+mn-ea"/>
                <a:cs typeface="+mn-cs"/>
              </a:defRPr>
            </a:lvl4pPr>
            <a:lvl5pPr marL="1828709" algn="l" defTabSz="914354" rtl="0" eaLnBrk="1" latinLnBrk="0" hangingPunct="1">
              <a:defRPr kumimoji="1" sz="1800" kern="1200">
                <a:solidFill>
                  <a:schemeClr val="tx1"/>
                </a:solidFill>
                <a:latin typeface="+mn-lt"/>
                <a:ea typeface="+mn-ea"/>
                <a:cs typeface="+mn-cs"/>
              </a:defRPr>
            </a:lvl5pPr>
            <a:lvl6pPr marL="2285886" algn="l" defTabSz="914354" rtl="0" eaLnBrk="1" latinLnBrk="0" hangingPunct="1">
              <a:defRPr kumimoji="1" sz="1800" kern="1200">
                <a:solidFill>
                  <a:schemeClr val="tx1"/>
                </a:solidFill>
                <a:latin typeface="+mn-lt"/>
                <a:ea typeface="+mn-ea"/>
                <a:cs typeface="+mn-cs"/>
              </a:defRPr>
            </a:lvl6pPr>
            <a:lvl7pPr marL="2743062" algn="l" defTabSz="914354" rtl="0" eaLnBrk="1" latinLnBrk="0" hangingPunct="1">
              <a:defRPr kumimoji="1" sz="1800" kern="1200">
                <a:solidFill>
                  <a:schemeClr val="tx1"/>
                </a:solidFill>
                <a:latin typeface="+mn-lt"/>
                <a:ea typeface="+mn-ea"/>
                <a:cs typeface="+mn-cs"/>
              </a:defRPr>
            </a:lvl7pPr>
            <a:lvl8pPr marL="3200240" algn="l" defTabSz="914354" rtl="0" eaLnBrk="1" latinLnBrk="0" hangingPunct="1">
              <a:defRPr kumimoji="1" sz="1800" kern="1200">
                <a:solidFill>
                  <a:schemeClr val="tx1"/>
                </a:solidFill>
                <a:latin typeface="+mn-lt"/>
                <a:ea typeface="+mn-ea"/>
                <a:cs typeface="+mn-cs"/>
              </a:defRPr>
            </a:lvl8pPr>
            <a:lvl9pPr marL="3657418" algn="l" defTabSz="914354" rtl="0" eaLnBrk="1" latinLnBrk="0" hangingPunct="1">
              <a:defRPr kumimoji="1" sz="1800" kern="1200">
                <a:solidFill>
                  <a:schemeClr val="tx1"/>
                </a:solidFill>
                <a:latin typeface="+mn-lt"/>
                <a:ea typeface="+mn-ea"/>
                <a:cs typeface="+mn-cs"/>
              </a:defRPr>
            </a:lvl9pPr>
          </a:lstStyle>
          <a:p>
            <a:pPr algn="ctr"/>
            <a:r>
              <a:rPr lang="en-US" altLang="ja-JP" sz="2000" b="1">
                <a:latin typeface="+mn-ea"/>
              </a:rPr>
              <a:t>NHK</a:t>
            </a:r>
          </a:p>
        </p:txBody>
      </p:sp>
      <p:sp>
        <p:nvSpPr>
          <p:cNvPr id="29" name="テキスト ボックス 40"/>
          <p:cNvSpPr txBox="1"/>
          <p:nvPr/>
        </p:nvSpPr>
        <p:spPr>
          <a:xfrm flipH="1">
            <a:off x="9452630" y="5834894"/>
            <a:ext cx="1088574" cy="541105"/>
          </a:xfrm>
          <a:prstGeom prst="rect">
            <a:avLst/>
          </a:prstGeom>
          <a:solidFill>
            <a:schemeClr val="bg1"/>
          </a:solidFill>
          <a:ln w="38100">
            <a:solidFill>
              <a:schemeClr val="tx1"/>
            </a:solidFill>
          </a:ln>
        </p:spPr>
        <p:txBody>
          <a:bodyPr wrap="square" rtlCol="0" anchor="ctr" anchorCtr="0">
            <a:noAutofit/>
          </a:bodyPr>
          <a:lstStyle>
            <a:defPPr>
              <a:defRPr lang="ja-JP"/>
            </a:defPPr>
            <a:lvl1pPr marL="0" algn="l" defTabSz="914354" rtl="0" eaLnBrk="1" latinLnBrk="0" hangingPunct="1">
              <a:defRPr kumimoji="1" sz="1800" kern="1200">
                <a:solidFill>
                  <a:schemeClr val="tx1"/>
                </a:solidFill>
                <a:latin typeface="+mn-lt"/>
                <a:ea typeface="+mn-ea"/>
                <a:cs typeface="+mn-cs"/>
              </a:defRPr>
            </a:lvl1pPr>
            <a:lvl2pPr marL="457178" algn="l" defTabSz="914354" rtl="0" eaLnBrk="1" latinLnBrk="0" hangingPunct="1">
              <a:defRPr kumimoji="1" sz="1800" kern="1200">
                <a:solidFill>
                  <a:schemeClr val="tx1"/>
                </a:solidFill>
                <a:latin typeface="+mn-lt"/>
                <a:ea typeface="+mn-ea"/>
                <a:cs typeface="+mn-cs"/>
              </a:defRPr>
            </a:lvl2pPr>
            <a:lvl3pPr marL="914354" algn="l" defTabSz="914354" rtl="0" eaLnBrk="1" latinLnBrk="0" hangingPunct="1">
              <a:defRPr kumimoji="1" sz="1800" kern="1200">
                <a:solidFill>
                  <a:schemeClr val="tx1"/>
                </a:solidFill>
                <a:latin typeface="+mn-lt"/>
                <a:ea typeface="+mn-ea"/>
                <a:cs typeface="+mn-cs"/>
              </a:defRPr>
            </a:lvl3pPr>
            <a:lvl4pPr marL="1371532" algn="l" defTabSz="914354" rtl="0" eaLnBrk="1" latinLnBrk="0" hangingPunct="1">
              <a:defRPr kumimoji="1" sz="1800" kern="1200">
                <a:solidFill>
                  <a:schemeClr val="tx1"/>
                </a:solidFill>
                <a:latin typeface="+mn-lt"/>
                <a:ea typeface="+mn-ea"/>
                <a:cs typeface="+mn-cs"/>
              </a:defRPr>
            </a:lvl4pPr>
            <a:lvl5pPr marL="1828709" algn="l" defTabSz="914354" rtl="0" eaLnBrk="1" latinLnBrk="0" hangingPunct="1">
              <a:defRPr kumimoji="1" sz="1800" kern="1200">
                <a:solidFill>
                  <a:schemeClr val="tx1"/>
                </a:solidFill>
                <a:latin typeface="+mn-lt"/>
                <a:ea typeface="+mn-ea"/>
                <a:cs typeface="+mn-cs"/>
              </a:defRPr>
            </a:lvl5pPr>
            <a:lvl6pPr marL="2285886" algn="l" defTabSz="914354" rtl="0" eaLnBrk="1" latinLnBrk="0" hangingPunct="1">
              <a:defRPr kumimoji="1" sz="1800" kern="1200">
                <a:solidFill>
                  <a:schemeClr val="tx1"/>
                </a:solidFill>
                <a:latin typeface="+mn-lt"/>
                <a:ea typeface="+mn-ea"/>
                <a:cs typeface="+mn-cs"/>
              </a:defRPr>
            </a:lvl6pPr>
            <a:lvl7pPr marL="2743062" algn="l" defTabSz="914354" rtl="0" eaLnBrk="1" latinLnBrk="0" hangingPunct="1">
              <a:defRPr kumimoji="1" sz="1800" kern="1200">
                <a:solidFill>
                  <a:schemeClr val="tx1"/>
                </a:solidFill>
                <a:latin typeface="+mn-lt"/>
                <a:ea typeface="+mn-ea"/>
                <a:cs typeface="+mn-cs"/>
              </a:defRPr>
            </a:lvl7pPr>
            <a:lvl8pPr marL="3200240" algn="l" defTabSz="914354" rtl="0" eaLnBrk="1" latinLnBrk="0" hangingPunct="1">
              <a:defRPr kumimoji="1" sz="1800" kern="1200">
                <a:solidFill>
                  <a:schemeClr val="tx1"/>
                </a:solidFill>
                <a:latin typeface="+mn-lt"/>
                <a:ea typeface="+mn-ea"/>
                <a:cs typeface="+mn-cs"/>
              </a:defRPr>
            </a:lvl8pPr>
            <a:lvl9pPr marL="3657418" algn="l" defTabSz="914354" rtl="0" eaLnBrk="1" latinLnBrk="0" hangingPunct="1">
              <a:defRPr kumimoji="1" sz="1800" kern="1200">
                <a:solidFill>
                  <a:schemeClr val="tx1"/>
                </a:solidFill>
                <a:latin typeface="+mn-lt"/>
                <a:ea typeface="+mn-ea"/>
                <a:cs typeface="+mn-cs"/>
              </a:defRPr>
            </a:lvl9pPr>
          </a:lstStyle>
          <a:p>
            <a:pPr algn="ctr"/>
            <a:endParaRPr lang="en-US" altLang="ja-JP" sz="2000" b="1">
              <a:latin typeface="+mn-ea"/>
            </a:endParaRPr>
          </a:p>
        </p:txBody>
      </p:sp>
      <p:sp>
        <p:nvSpPr>
          <p:cNvPr id="30" name="正方形/長方形 29"/>
          <p:cNvSpPr/>
          <p:nvPr/>
        </p:nvSpPr>
        <p:spPr>
          <a:xfrm>
            <a:off x="9467045" y="5907091"/>
            <a:ext cx="1066318" cy="400110"/>
          </a:xfrm>
          <a:prstGeom prst="rect">
            <a:avLst/>
          </a:prstGeom>
          <a:ln>
            <a:noFill/>
          </a:ln>
        </p:spPr>
        <p:txBody>
          <a:bodyPr wrap="none">
            <a:spAutoFit/>
          </a:bodyPr>
          <a:lstStyle/>
          <a:p>
            <a:pPr algn="ctr"/>
            <a:r>
              <a:rPr lang="en-US" altLang="ja-JP" sz="2000" b="1">
                <a:latin typeface="+mn-ea"/>
              </a:rPr>
              <a:t>Access</a:t>
            </a:r>
          </a:p>
        </p:txBody>
      </p:sp>
      <p:sp>
        <p:nvSpPr>
          <p:cNvPr id="31" name="テキスト ボックス 40"/>
          <p:cNvSpPr txBox="1"/>
          <p:nvPr/>
        </p:nvSpPr>
        <p:spPr>
          <a:xfrm flipH="1">
            <a:off x="4770527" y="5232514"/>
            <a:ext cx="1088574" cy="541105"/>
          </a:xfrm>
          <a:prstGeom prst="rect">
            <a:avLst/>
          </a:prstGeom>
          <a:solidFill>
            <a:schemeClr val="bg1"/>
          </a:solidFill>
          <a:ln w="38100">
            <a:solidFill>
              <a:schemeClr val="tx1"/>
            </a:solidFill>
          </a:ln>
        </p:spPr>
        <p:txBody>
          <a:bodyPr wrap="square" rtlCol="0" anchor="ctr" anchorCtr="0">
            <a:noAutofit/>
          </a:bodyPr>
          <a:lstStyle>
            <a:defPPr>
              <a:defRPr lang="ja-JP"/>
            </a:defPPr>
            <a:lvl1pPr marL="0" algn="l" defTabSz="914354" rtl="0" eaLnBrk="1" latinLnBrk="0" hangingPunct="1">
              <a:defRPr kumimoji="1" sz="1800" kern="1200">
                <a:solidFill>
                  <a:schemeClr val="tx1"/>
                </a:solidFill>
                <a:latin typeface="+mn-lt"/>
                <a:ea typeface="+mn-ea"/>
                <a:cs typeface="+mn-cs"/>
              </a:defRPr>
            </a:lvl1pPr>
            <a:lvl2pPr marL="457178" algn="l" defTabSz="914354" rtl="0" eaLnBrk="1" latinLnBrk="0" hangingPunct="1">
              <a:defRPr kumimoji="1" sz="1800" kern="1200">
                <a:solidFill>
                  <a:schemeClr val="tx1"/>
                </a:solidFill>
                <a:latin typeface="+mn-lt"/>
                <a:ea typeface="+mn-ea"/>
                <a:cs typeface="+mn-cs"/>
              </a:defRPr>
            </a:lvl2pPr>
            <a:lvl3pPr marL="914354" algn="l" defTabSz="914354" rtl="0" eaLnBrk="1" latinLnBrk="0" hangingPunct="1">
              <a:defRPr kumimoji="1" sz="1800" kern="1200">
                <a:solidFill>
                  <a:schemeClr val="tx1"/>
                </a:solidFill>
                <a:latin typeface="+mn-lt"/>
                <a:ea typeface="+mn-ea"/>
                <a:cs typeface="+mn-cs"/>
              </a:defRPr>
            </a:lvl3pPr>
            <a:lvl4pPr marL="1371532" algn="l" defTabSz="914354" rtl="0" eaLnBrk="1" latinLnBrk="0" hangingPunct="1">
              <a:defRPr kumimoji="1" sz="1800" kern="1200">
                <a:solidFill>
                  <a:schemeClr val="tx1"/>
                </a:solidFill>
                <a:latin typeface="+mn-lt"/>
                <a:ea typeface="+mn-ea"/>
                <a:cs typeface="+mn-cs"/>
              </a:defRPr>
            </a:lvl4pPr>
            <a:lvl5pPr marL="1828709" algn="l" defTabSz="914354" rtl="0" eaLnBrk="1" latinLnBrk="0" hangingPunct="1">
              <a:defRPr kumimoji="1" sz="1800" kern="1200">
                <a:solidFill>
                  <a:schemeClr val="tx1"/>
                </a:solidFill>
                <a:latin typeface="+mn-lt"/>
                <a:ea typeface="+mn-ea"/>
                <a:cs typeface="+mn-cs"/>
              </a:defRPr>
            </a:lvl5pPr>
            <a:lvl6pPr marL="2285886" algn="l" defTabSz="914354" rtl="0" eaLnBrk="1" latinLnBrk="0" hangingPunct="1">
              <a:defRPr kumimoji="1" sz="1800" kern="1200">
                <a:solidFill>
                  <a:schemeClr val="tx1"/>
                </a:solidFill>
                <a:latin typeface="+mn-lt"/>
                <a:ea typeface="+mn-ea"/>
                <a:cs typeface="+mn-cs"/>
              </a:defRPr>
            </a:lvl6pPr>
            <a:lvl7pPr marL="2743062" algn="l" defTabSz="914354" rtl="0" eaLnBrk="1" latinLnBrk="0" hangingPunct="1">
              <a:defRPr kumimoji="1" sz="1800" kern="1200">
                <a:solidFill>
                  <a:schemeClr val="tx1"/>
                </a:solidFill>
                <a:latin typeface="+mn-lt"/>
                <a:ea typeface="+mn-ea"/>
                <a:cs typeface="+mn-cs"/>
              </a:defRPr>
            </a:lvl7pPr>
            <a:lvl8pPr marL="3200240" algn="l" defTabSz="914354" rtl="0" eaLnBrk="1" latinLnBrk="0" hangingPunct="1">
              <a:defRPr kumimoji="1" sz="1800" kern="1200">
                <a:solidFill>
                  <a:schemeClr val="tx1"/>
                </a:solidFill>
                <a:latin typeface="+mn-lt"/>
                <a:ea typeface="+mn-ea"/>
                <a:cs typeface="+mn-cs"/>
              </a:defRPr>
            </a:lvl8pPr>
            <a:lvl9pPr marL="3657418" algn="l" defTabSz="914354" rtl="0" eaLnBrk="1" latinLnBrk="0" hangingPunct="1">
              <a:defRPr kumimoji="1" sz="1800" kern="1200">
                <a:solidFill>
                  <a:schemeClr val="tx1"/>
                </a:solidFill>
                <a:latin typeface="+mn-lt"/>
                <a:ea typeface="+mn-ea"/>
                <a:cs typeface="+mn-cs"/>
              </a:defRPr>
            </a:lvl9pPr>
          </a:lstStyle>
          <a:p>
            <a:pPr algn="ctr"/>
            <a:endParaRPr lang="en-US" altLang="ja-JP" sz="2000" b="1">
              <a:latin typeface="+mn-ea"/>
            </a:endParaRPr>
          </a:p>
        </p:txBody>
      </p:sp>
      <p:sp>
        <p:nvSpPr>
          <p:cNvPr id="32" name="正方形/長方形 31"/>
          <p:cNvSpPr/>
          <p:nvPr/>
        </p:nvSpPr>
        <p:spPr>
          <a:xfrm>
            <a:off x="4844199" y="5218432"/>
            <a:ext cx="947695" cy="600164"/>
          </a:xfrm>
          <a:prstGeom prst="rect">
            <a:avLst/>
          </a:prstGeom>
          <a:ln>
            <a:noFill/>
          </a:ln>
        </p:spPr>
        <p:txBody>
          <a:bodyPr wrap="none">
            <a:spAutoFit/>
          </a:bodyPr>
          <a:lstStyle/>
          <a:p>
            <a:pPr algn="ctr"/>
            <a:r>
              <a:rPr lang="en-US" altLang="ja-JP" sz="1100" b="1" kern="0">
                <a:latin typeface="+mn-ea"/>
              </a:rPr>
              <a:t>Interdigital</a:t>
            </a:r>
          </a:p>
          <a:p>
            <a:pPr algn="ctr"/>
            <a:r>
              <a:rPr lang="en-US" altLang="ja-JP" sz="1100" b="1" kern="0">
                <a:latin typeface="+mn-ea"/>
              </a:rPr>
              <a:t>Ateme</a:t>
            </a:r>
          </a:p>
          <a:p>
            <a:pPr algn="ctr"/>
            <a:r>
              <a:rPr lang="en-US" altLang="ja-JP" sz="1100" b="1" kern="0">
                <a:latin typeface="+mn-ea"/>
              </a:rPr>
              <a:t>Fraunhofer</a:t>
            </a:r>
            <a:endParaRPr lang="ja-JP" altLang="en-US" sz="1100"/>
          </a:p>
        </p:txBody>
      </p:sp>
      <p:sp>
        <p:nvSpPr>
          <p:cNvPr id="33" name="テキスト ボックス 40"/>
          <p:cNvSpPr txBox="1"/>
          <p:nvPr/>
        </p:nvSpPr>
        <p:spPr>
          <a:xfrm flipH="1">
            <a:off x="6298822" y="5219143"/>
            <a:ext cx="1088574" cy="541105"/>
          </a:xfrm>
          <a:prstGeom prst="rect">
            <a:avLst/>
          </a:prstGeom>
          <a:solidFill>
            <a:schemeClr val="bg1"/>
          </a:solidFill>
          <a:ln w="38100">
            <a:solidFill>
              <a:schemeClr val="tx1"/>
            </a:solidFill>
          </a:ln>
        </p:spPr>
        <p:txBody>
          <a:bodyPr wrap="square" rtlCol="0" anchor="ctr" anchorCtr="0">
            <a:noAutofit/>
          </a:bodyPr>
          <a:lstStyle>
            <a:defPPr>
              <a:defRPr lang="ja-JP"/>
            </a:defPPr>
            <a:lvl1pPr marL="0" algn="l" defTabSz="914354" rtl="0" eaLnBrk="1" latinLnBrk="0" hangingPunct="1">
              <a:defRPr kumimoji="1" sz="1800" kern="1200">
                <a:solidFill>
                  <a:schemeClr val="tx1"/>
                </a:solidFill>
                <a:latin typeface="+mn-lt"/>
                <a:ea typeface="+mn-ea"/>
                <a:cs typeface="+mn-cs"/>
              </a:defRPr>
            </a:lvl1pPr>
            <a:lvl2pPr marL="457178" algn="l" defTabSz="914354" rtl="0" eaLnBrk="1" latinLnBrk="0" hangingPunct="1">
              <a:defRPr kumimoji="1" sz="1800" kern="1200">
                <a:solidFill>
                  <a:schemeClr val="tx1"/>
                </a:solidFill>
                <a:latin typeface="+mn-lt"/>
                <a:ea typeface="+mn-ea"/>
                <a:cs typeface="+mn-cs"/>
              </a:defRPr>
            </a:lvl2pPr>
            <a:lvl3pPr marL="914354" algn="l" defTabSz="914354" rtl="0" eaLnBrk="1" latinLnBrk="0" hangingPunct="1">
              <a:defRPr kumimoji="1" sz="1800" kern="1200">
                <a:solidFill>
                  <a:schemeClr val="tx1"/>
                </a:solidFill>
                <a:latin typeface="+mn-lt"/>
                <a:ea typeface="+mn-ea"/>
                <a:cs typeface="+mn-cs"/>
              </a:defRPr>
            </a:lvl3pPr>
            <a:lvl4pPr marL="1371532" algn="l" defTabSz="914354" rtl="0" eaLnBrk="1" latinLnBrk="0" hangingPunct="1">
              <a:defRPr kumimoji="1" sz="1800" kern="1200">
                <a:solidFill>
                  <a:schemeClr val="tx1"/>
                </a:solidFill>
                <a:latin typeface="+mn-lt"/>
                <a:ea typeface="+mn-ea"/>
                <a:cs typeface="+mn-cs"/>
              </a:defRPr>
            </a:lvl4pPr>
            <a:lvl5pPr marL="1828709" algn="l" defTabSz="914354" rtl="0" eaLnBrk="1" latinLnBrk="0" hangingPunct="1">
              <a:defRPr kumimoji="1" sz="1800" kern="1200">
                <a:solidFill>
                  <a:schemeClr val="tx1"/>
                </a:solidFill>
                <a:latin typeface="+mn-lt"/>
                <a:ea typeface="+mn-ea"/>
                <a:cs typeface="+mn-cs"/>
              </a:defRPr>
            </a:lvl5pPr>
            <a:lvl6pPr marL="2285886" algn="l" defTabSz="914354" rtl="0" eaLnBrk="1" latinLnBrk="0" hangingPunct="1">
              <a:defRPr kumimoji="1" sz="1800" kern="1200">
                <a:solidFill>
                  <a:schemeClr val="tx1"/>
                </a:solidFill>
                <a:latin typeface="+mn-lt"/>
                <a:ea typeface="+mn-ea"/>
                <a:cs typeface="+mn-cs"/>
              </a:defRPr>
            </a:lvl6pPr>
            <a:lvl7pPr marL="2743062" algn="l" defTabSz="914354" rtl="0" eaLnBrk="1" latinLnBrk="0" hangingPunct="1">
              <a:defRPr kumimoji="1" sz="1800" kern="1200">
                <a:solidFill>
                  <a:schemeClr val="tx1"/>
                </a:solidFill>
                <a:latin typeface="+mn-lt"/>
                <a:ea typeface="+mn-ea"/>
                <a:cs typeface="+mn-cs"/>
              </a:defRPr>
            </a:lvl7pPr>
            <a:lvl8pPr marL="3200240" algn="l" defTabSz="914354" rtl="0" eaLnBrk="1" latinLnBrk="0" hangingPunct="1">
              <a:defRPr kumimoji="1" sz="1800" kern="1200">
                <a:solidFill>
                  <a:schemeClr val="tx1"/>
                </a:solidFill>
                <a:latin typeface="+mn-lt"/>
                <a:ea typeface="+mn-ea"/>
                <a:cs typeface="+mn-cs"/>
              </a:defRPr>
            </a:lvl8pPr>
            <a:lvl9pPr marL="3657418" algn="l" defTabSz="914354" rtl="0" eaLnBrk="1" latinLnBrk="0" hangingPunct="1">
              <a:defRPr kumimoji="1" sz="1800" kern="1200">
                <a:solidFill>
                  <a:schemeClr val="tx1"/>
                </a:solidFill>
                <a:latin typeface="+mn-lt"/>
                <a:ea typeface="+mn-ea"/>
                <a:cs typeface="+mn-cs"/>
              </a:defRPr>
            </a:lvl9pPr>
          </a:lstStyle>
          <a:p>
            <a:pPr algn="ctr"/>
            <a:endParaRPr lang="en-US" altLang="ja-JP" sz="2000" b="1">
              <a:latin typeface="+mn-ea"/>
            </a:endParaRPr>
          </a:p>
        </p:txBody>
      </p:sp>
      <p:sp>
        <p:nvSpPr>
          <p:cNvPr id="34" name="正方形/長方形 33"/>
          <p:cNvSpPr/>
          <p:nvPr/>
        </p:nvSpPr>
        <p:spPr>
          <a:xfrm>
            <a:off x="6372493" y="5205061"/>
            <a:ext cx="947695" cy="600164"/>
          </a:xfrm>
          <a:prstGeom prst="rect">
            <a:avLst/>
          </a:prstGeom>
          <a:ln>
            <a:noFill/>
          </a:ln>
        </p:spPr>
        <p:txBody>
          <a:bodyPr wrap="none">
            <a:spAutoFit/>
          </a:bodyPr>
          <a:lstStyle/>
          <a:p>
            <a:pPr algn="ctr"/>
            <a:r>
              <a:rPr lang="en-US" altLang="ja-JP" sz="1100" b="1">
                <a:latin typeface="+mn-ea"/>
              </a:rPr>
              <a:t>F</a:t>
            </a:r>
            <a:r>
              <a:rPr lang="en-US" altLang="ja-JP" sz="1100" b="1" kern="0">
                <a:latin typeface="+mn-ea"/>
              </a:rPr>
              <a:t>raunhofer</a:t>
            </a:r>
          </a:p>
          <a:p>
            <a:pPr algn="ctr"/>
            <a:r>
              <a:rPr lang="en-US" altLang="ja-JP" sz="1100" b="1" kern="0">
                <a:latin typeface="+mn-ea"/>
              </a:rPr>
              <a:t>Ateme</a:t>
            </a:r>
          </a:p>
          <a:p>
            <a:pPr algn="ctr"/>
            <a:r>
              <a:rPr lang="en-US" altLang="ja-JP" sz="1100" b="1" kern="0">
                <a:latin typeface="+mn-ea"/>
              </a:rPr>
              <a:t>ATSC</a:t>
            </a:r>
            <a:endParaRPr lang="ja-JP" altLang="en-US" sz="1100"/>
          </a:p>
        </p:txBody>
      </p:sp>
    </p:spTree>
    <p:extLst>
      <p:ext uri="{BB962C8B-B14F-4D97-AF65-F5344CB8AC3E}">
        <p14:creationId xmlns:p14="http://schemas.microsoft.com/office/powerpoint/2010/main" val="26377114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66" name="タイトル 2">
            <a:extLst>
              <a:ext uri="{FF2B5EF4-FFF2-40B4-BE49-F238E27FC236}">
                <a16:creationId xmlns:a16="http://schemas.microsoft.com/office/drawing/2014/main" id="{4FE1DE08-F04F-4760-8474-B4B290ED109E}"/>
              </a:ext>
            </a:extLst>
          </p:cNvPr>
          <p:cNvSpPr txBox="1">
            <a:spLocks/>
          </p:cNvSpPr>
          <p:nvPr/>
        </p:nvSpPr>
        <p:spPr>
          <a:xfrm>
            <a:off x="551803" y="209006"/>
            <a:ext cx="10515599" cy="65314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spcAft>
                <a:spcPts val="600"/>
              </a:spcAft>
            </a:pPr>
            <a:r>
              <a:rPr lang="pt-BR" altLang="ja-JP" sz="3600" b="1">
                <a:latin typeface="+mn-ea"/>
                <a:ea typeface="+mn-ea"/>
              </a:rPr>
              <a:t>Sobre o ISDB-T Avançado</a:t>
            </a:r>
            <a:endParaRPr lang="pt-BR" altLang="ja-JP" sz="3600" b="1" i="0" kern="1200">
              <a:solidFill>
                <a:schemeClr val="tx1"/>
              </a:solidFill>
              <a:latin typeface="+mn-ea"/>
              <a:ea typeface="+mn-ea"/>
            </a:endParaRPr>
          </a:p>
        </p:txBody>
      </p:sp>
      <p:sp>
        <p:nvSpPr>
          <p:cNvPr id="2" name="テキスト ボックス 1"/>
          <p:cNvSpPr txBox="1"/>
          <p:nvPr/>
        </p:nvSpPr>
        <p:spPr>
          <a:xfrm>
            <a:off x="340105" y="1147812"/>
            <a:ext cx="11538782" cy="3323987"/>
          </a:xfrm>
          <a:prstGeom prst="rect">
            <a:avLst/>
          </a:prstGeom>
          <a:noFill/>
        </p:spPr>
        <p:txBody>
          <a:bodyPr wrap="square" rtlCol="0">
            <a:spAutoFit/>
          </a:bodyPr>
          <a:lstStyle/>
          <a:p>
            <a:r>
              <a:rPr lang="pt-BR" altLang="ja-JP" sz="2600" b="1" dirty="0">
                <a:solidFill>
                  <a:srgbClr val="0000FF"/>
                </a:solidFill>
                <a:latin typeface="+mn-ea"/>
              </a:rPr>
              <a:t>1. Esboço das Tecnologias do ISDB-T Avançado</a:t>
            </a:r>
          </a:p>
          <a:p>
            <a:endParaRPr lang="pt-BR" altLang="ja-JP" sz="2200" b="1" dirty="0">
              <a:latin typeface="+mn-ea"/>
            </a:endParaRPr>
          </a:p>
          <a:p>
            <a:r>
              <a:rPr lang="pt-BR" altLang="ja-JP" sz="2200" b="1" dirty="0">
                <a:latin typeface="+mn-ea"/>
              </a:rPr>
              <a:t>	</a:t>
            </a:r>
            <a:r>
              <a:rPr lang="pt-BR" altLang="ja-JP" sz="2000" b="1" dirty="0">
                <a:latin typeface="+mn-ea"/>
              </a:rPr>
              <a:t>A </a:t>
            </a:r>
            <a:r>
              <a:rPr lang="pt-BR" altLang="ja-JP" sz="2000" b="1" dirty="0" err="1">
                <a:latin typeface="+mn-ea"/>
              </a:rPr>
              <a:t>DiBEG</a:t>
            </a:r>
            <a:r>
              <a:rPr lang="pt-BR" altLang="ja-JP" sz="2000" b="1" dirty="0">
                <a:latin typeface="+mn-ea"/>
              </a:rPr>
              <a:t> propôs o ISDB-T Avançado. Os países que adotaram o ISDB-T, como o Japão e o Brasil, continuaram os esforços para melhorar os serviços de transmissão digital aprimorando os recursos do ISDB-T. O ISDB-T Avançado é o próximo salto do ISDB-T para oferecer muito além dos serviços existentes, como o provisionamento do fornecimento de serviços baseados em Ultra HD tanto em transmissão pelo ar, como em transmissão pelo ar e </a:t>
            </a:r>
            <a:r>
              <a:rPr lang="pt-BR" altLang="ja-JP" sz="2000" b="1" dirty="0" err="1">
                <a:latin typeface="+mn-ea"/>
              </a:rPr>
              <a:t>banga-larga</a:t>
            </a:r>
            <a:r>
              <a:rPr lang="pt-BR" altLang="ja-JP" sz="2000" b="1" dirty="0">
                <a:latin typeface="+mn-ea"/>
              </a:rPr>
              <a:t> integrado.</a:t>
            </a:r>
          </a:p>
          <a:p>
            <a:r>
              <a:rPr lang="pt-BR" altLang="ja-JP" sz="2000" b="1" dirty="0">
                <a:latin typeface="+mn-ea"/>
              </a:rPr>
              <a:t>	O ISDB-T Avançado é baseado nas tecnologias candidatas para o padrão TDT de próxima geração no Japão, que deve ser padronizado por volta de 2023.</a:t>
            </a:r>
          </a:p>
        </p:txBody>
      </p:sp>
    </p:spTree>
    <p:extLst>
      <p:ext uri="{BB962C8B-B14F-4D97-AF65-F5344CB8AC3E}">
        <p14:creationId xmlns:p14="http://schemas.microsoft.com/office/powerpoint/2010/main" val="13648094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66" name="タイトル 2">
            <a:extLst>
              <a:ext uri="{FF2B5EF4-FFF2-40B4-BE49-F238E27FC236}">
                <a16:creationId xmlns:a16="http://schemas.microsoft.com/office/drawing/2014/main" id="{4FE1DE08-F04F-4760-8474-B4B290ED109E}"/>
              </a:ext>
            </a:extLst>
          </p:cNvPr>
          <p:cNvSpPr txBox="1">
            <a:spLocks/>
          </p:cNvSpPr>
          <p:nvPr/>
        </p:nvSpPr>
        <p:spPr>
          <a:xfrm>
            <a:off x="551803" y="209006"/>
            <a:ext cx="10515599" cy="65314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spcAft>
                <a:spcPts val="600"/>
              </a:spcAft>
            </a:pPr>
            <a:r>
              <a:rPr lang="pt-BR" altLang="ja-JP" sz="3600" b="1">
                <a:latin typeface="+mn-ea"/>
                <a:ea typeface="+mn-ea"/>
              </a:rPr>
              <a:t>Sobre o ISDB-T Avançado</a:t>
            </a:r>
            <a:endParaRPr lang="pt-BR" altLang="ja-JP" sz="3600" b="1" i="0" kern="1200">
              <a:solidFill>
                <a:schemeClr val="tx1"/>
              </a:solidFill>
              <a:latin typeface="+mn-ea"/>
              <a:ea typeface="+mn-ea"/>
            </a:endParaRPr>
          </a:p>
        </p:txBody>
      </p:sp>
      <p:sp>
        <p:nvSpPr>
          <p:cNvPr id="4" name="テキスト ボックス 3"/>
          <p:cNvSpPr txBox="1"/>
          <p:nvPr/>
        </p:nvSpPr>
        <p:spPr>
          <a:xfrm>
            <a:off x="340106" y="1144856"/>
            <a:ext cx="11638533" cy="4401205"/>
          </a:xfrm>
          <a:prstGeom prst="rect">
            <a:avLst/>
          </a:prstGeom>
          <a:noFill/>
        </p:spPr>
        <p:txBody>
          <a:bodyPr wrap="square" rtlCol="0">
            <a:spAutoFit/>
          </a:bodyPr>
          <a:lstStyle/>
          <a:p>
            <a:r>
              <a:rPr lang="pt-BR" altLang="ja-JP" sz="2600" b="1" dirty="0">
                <a:solidFill>
                  <a:srgbClr val="0000FF"/>
                </a:solidFill>
                <a:latin typeface="+mn-ea"/>
              </a:rPr>
              <a:t>2.1 Pontos Fortes da Tecnologia</a:t>
            </a:r>
          </a:p>
          <a:p>
            <a:endParaRPr lang="pt-BR" altLang="ja-JP" sz="1200" b="1" dirty="0">
              <a:solidFill>
                <a:srgbClr val="0000FF"/>
              </a:solidFill>
              <a:latin typeface="+mn-ea"/>
            </a:endParaRPr>
          </a:p>
          <a:p>
            <a:r>
              <a:rPr lang="pt-BR" altLang="ja-JP" sz="2200" b="1" dirty="0">
                <a:latin typeface="+mn-ea"/>
              </a:rPr>
              <a:t>	</a:t>
            </a:r>
            <a:r>
              <a:rPr lang="pt-BR" altLang="ja-JP" sz="2000" b="1" dirty="0">
                <a:latin typeface="+mn-ea"/>
              </a:rPr>
              <a:t>Há muitos pontos fortes no ISDB-T Avançado. A característica mais importante do ISDB-T Avançado é a capacidade de vários serviços flexíveis com alta eficiência. Um único sistema com tecnologias de ponta oferece e lida com eficiência uma ampla variedade de serviços, desde os mais simples, mas importantes, como Avisos de Emergência, até os mais ricos e complexos, como Interatividade.</a:t>
            </a:r>
          </a:p>
          <a:p>
            <a:r>
              <a:rPr lang="pt-BR" altLang="ja-JP" sz="2000" b="1" dirty="0">
                <a:latin typeface="+mn-ea"/>
              </a:rPr>
              <a:t>	Streaming em Ultra HD vinculado a serviços de redes sociais. Os ambientes de IP e aplicativos HTML5 contribuem muito para fornecer flexibilidade e eficiência ao ISDB-T Avançado.</a:t>
            </a:r>
          </a:p>
          <a:p>
            <a:r>
              <a:rPr lang="pt-BR" altLang="ja-JP" sz="2000" b="1" dirty="0">
                <a:latin typeface="+mn-ea"/>
              </a:rPr>
              <a:t>	Além disso, as tecnologias utilizadas na parte física do ISDB-T Avançado são práticos e comprovadas. Por exemplo, em relação à transmissão MIMO 2x2, que é um dos requisitos básicos da TV 3.0, o ISDB-T Avançado tem muitas experiências bem-sucedidas, incluindo testes de campo usando equipamentos reais (consulte o Relatório ITU-R BT. 2343).</a:t>
            </a:r>
          </a:p>
        </p:txBody>
      </p:sp>
    </p:spTree>
    <p:extLst>
      <p:ext uri="{BB962C8B-B14F-4D97-AF65-F5344CB8AC3E}">
        <p14:creationId xmlns:p14="http://schemas.microsoft.com/office/powerpoint/2010/main" val="225662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66" name="タイトル 2">
            <a:extLst>
              <a:ext uri="{FF2B5EF4-FFF2-40B4-BE49-F238E27FC236}">
                <a16:creationId xmlns:a16="http://schemas.microsoft.com/office/drawing/2014/main" id="{4FE1DE08-F04F-4760-8474-B4B290ED109E}"/>
              </a:ext>
            </a:extLst>
          </p:cNvPr>
          <p:cNvSpPr txBox="1">
            <a:spLocks/>
          </p:cNvSpPr>
          <p:nvPr/>
        </p:nvSpPr>
        <p:spPr>
          <a:xfrm>
            <a:off x="551803" y="209006"/>
            <a:ext cx="10515599" cy="65314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spcAft>
                <a:spcPts val="600"/>
              </a:spcAft>
            </a:pPr>
            <a:r>
              <a:rPr lang="en-US" altLang="ja-JP" sz="3600" b="1">
                <a:latin typeface="+mn-ea"/>
                <a:ea typeface="+mn-ea"/>
              </a:rPr>
              <a:t>Sobre o ISDB-T Avançado</a:t>
            </a:r>
            <a:endParaRPr lang="en-US" altLang="ja-JP" sz="3600" b="1" i="0" kern="1200">
              <a:solidFill>
                <a:schemeClr val="tx1"/>
              </a:solidFill>
              <a:latin typeface="+mn-ea"/>
              <a:ea typeface="+mn-ea"/>
            </a:endParaRPr>
          </a:p>
        </p:txBody>
      </p:sp>
      <p:sp>
        <p:nvSpPr>
          <p:cNvPr id="4" name="テキスト ボックス 3"/>
          <p:cNvSpPr txBox="1"/>
          <p:nvPr/>
        </p:nvSpPr>
        <p:spPr>
          <a:xfrm>
            <a:off x="340106" y="1144856"/>
            <a:ext cx="11638533" cy="2554545"/>
          </a:xfrm>
          <a:prstGeom prst="rect">
            <a:avLst/>
          </a:prstGeom>
          <a:noFill/>
        </p:spPr>
        <p:txBody>
          <a:bodyPr wrap="square" rtlCol="0">
            <a:spAutoFit/>
          </a:bodyPr>
          <a:lstStyle/>
          <a:p>
            <a:r>
              <a:rPr lang="pt-BR" altLang="ja-JP" sz="2600" b="1" dirty="0">
                <a:solidFill>
                  <a:srgbClr val="0000FF"/>
                </a:solidFill>
                <a:latin typeface="+mn-ea"/>
              </a:rPr>
              <a:t>2.2 Pontos Fortes da Tecnologia</a:t>
            </a:r>
          </a:p>
          <a:p>
            <a:endParaRPr lang="pt-BR" altLang="ja-JP" sz="1200" b="1" dirty="0">
              <a:solidFill>
                <a:srgbClr val="0000FF"/>
              </a:solidFill>
              <a:latin typeface="+mn-ea"/>
            </a:endParaRPr>
          </a:p>
          <a:p>
            <a:r>
              <a:rPr lang="pt-BR" altLang="ja-JP" sz="2200" b="1" dirty="0">
                <a:latin typeface="+mn-ea"/>
              </a:rPr>
              <a:t>	</a:t>
            </a:r>
            <a:r>
              <a:rPr lang="pt-BR" altLang="ja-JP" sz="2000" b="1" dirty="0">
                <a:latin typeface="+mn-ea"/>
              </a:rPr>
              <a:t>Embora o ISDB-T Avançado tenha como alvo a transmissão Ultra HD, ele também pode ser aplicado à transmissão HD da TV 3.0. O ISDB-T Avançado incorpora essas tecnologias mais novas e flexíveis de vários campos também para as outras camadas.</a:t>
            </a:r>
          </a:p>
          <a:p>
            <a:r>
              <a:rPr lang="pt-BR" altLang="ja-JP" sz="2000" b="1" dirty="0">
                <a:latin typeface="+mn-ea"/>
              </a:rPr>
              <a:t>	Nesse sentido, embora alguns dos requisitos da TV3.0 e da próxima geração TDT do Japão sejam diferentes um do outro, o ISDB-T Avançado pode atender a ambos os requisitos com alta flexibilidade.</a:t>
            </a:r>
          </a:p>
        </p:txBody>
      </p:sp>
    </p:spTree>
    <p:extLst>
      <p:ext uri="{BB962C8B-B14F-4D97-AF65-F5344CB8AC3E}">
        <p14:creationId xmlns:p14="http://schemas.microsoft.com/office/powerpoint/2010/main" val="3621935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タイトル 2">
            <a:extLst>
              <a:ext uri="{FF2B5EF4-FFF2-40B4-BE49-F238E27FC236}">
                <a16:creationId xmlns:a16="http://schemas.microsoft.com/office/drawing/2014/main" id="{4FE1DE08-F04F-4760-8474-B4B290ED109E}"/>
              </a:ext>
            </a:extLst>
          </p:cNvPr>
          <p:cNvSpPr txBox="1">
            <a:spLocks/>
          </p:cNvSpPr>
          <p:nvPr/>
        </p:nvSpPr>
        <p:spPr>
          <a:xfrm>
            <a:off x="551803" y="209006"/>
            <a:ext cx="10515599" cy="65314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spcAft>
                <a:spcPts val="600"/>
              </a:spcAft>
            </a:pPr>
            <a:r>
              <a:rPr lang="pt-BR" altLang="ja-JP" sz="3600" b="1">
                <a:latin typeface="+mn-ea"/>
                <a:ea typeface="+mn-ea"/>
              </a:rPr>
              <a:t>Sobre o ISDB-T Avançado</a:t>
            </a:r>
            <a:endParaRPr lang="pt-BR" altLang="ja-JP" sz="3600" b="1" i="0" kern="1200">
              <a:solidFill>
                <a:schemeClr val="tx1"/>
              </a:solidFill>
              <a:latin typeface="+mn-ea"/>
              <a:ea typeface="+mn-ea"/>
            </a:endParaRPr>
          </a:p>
        </p:txBody>
      </p:sp>
      <p:sp>
        <p:nvSpPr>
          <p:cNvPr id="6" name="テキスト ボックス 5"/>
          <p:cNvSpPr txBox="1"/>
          <p:nvPr/>
        </p:nvSpPr>
        <p:spPr>
          <a:xfrm>
            <a:off x="340107" y="1140273"/>
            <a:ext cx="11716910" cy="4093428"/>
          </a:xfrm>
          <a:prstGeom prst="rect">
            <a:avLst/>
          </a:prstGeom>
          <a:noFill/>
        </p:spPr>
        <p:txBody>
          <a:bodyPr wrap="square" rtlCol="0">
            <a:spAutoFit/>
          </a:bodyPr>
          <a:lstStyle/>
          <a:p>
            <a:r>
              <a:rPr lang="pt-BR" altLang="ja-JP" sz="2600" b="1" dirty="0">
                <a:solidFill>
                  <a:srgbClr val="0000FF"/>
                </a:solidFill>
                <a:latin typeface="+mn-ea"/>
              </a:rPr>
              <a:t>3.1 Benefícios da Tecnologia</a:t>
            </a:r>
          </a:p>
          <a:p>
            <a:endParaRPr lang="pt-BR" altLang="ja-JP" sz="1200" b="1" dirty="0">
              <a:solidFill>
                <a:srgbClr val="0000FF"/>
              </a:solidFill>
              <a:latin typeface="+mn-ea"/>
            </a:endParaRPr>
          </a:p>
          <a:p>
            <a:r>
              <a:rPr lang="pt-BR" altLang="ja-JP" sz="2200" b="1" dirty="0">
                <a:latin typeface="+mn-ea"/>
              </a:rPr>
              <a:t>	</a:t>
            </a:r>
            <a:r>
              <a:rPr lang="pt-BR" altLang="ja-JP" sz="2000" b="1" dirty="0">
                <a:latin typeface="+mn-ea"/>
              </a:rPr>
              <a:t>Em todos os serviços do ISDB-T Avançado, cada emissora pode escolher e construir sua própria estrutura de serviços de maneira econômica. Por exemplo, o fornecimento de serviço de vídeo Ultra HD pode ser obtido no canal de transmissão que é a maneira mais eficiente de fornecer tal serviço para um grande número de telespectadores simultaneamente, porque o streaming em Ultra HD pode ser incorporado ao canal para oferecer serviços de vídeo adicionais, ou pode ser usado para fornecer serviços a uma área específica onde a construção de uma rede de transmissão não é economicamente viável.</a:t>
            </a:r>
          </a:p>
          <a:p>
            <a:r>
              <a:rPr lang="pt-BR" altLang="ja-JP" sz="2000" b="1" dirty="0">
                <a:latin typeface="+mn-ea"/>
              </a:rPr>
              <a:t>	Além disso, o ISDB-T Avançado emprega tecnologias de ponta, algumas das quais foram comprovadas para fins de transmissão por meio de experiências de emissoras japonesas nos últimos anos. Assim, as tecnologias apresentadas são comprovadamente confiáveis, o que também é um fator importante para as emissoras no Brasil.</a:t>
            </a:r>
          </a:p>
        </p:txBody>
      </p:sp>
    </p:spTree>
    <p:extLst>
      <p:ext uri="{BB962C8B-B14F-4D97-AF65-F5344CB8AC3E}">
        <p14:creationId xmlns:p14="http://schemas.microsoft.com/office/powerpoint/2010/main" val="3974671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タイトル 2">
            <a:extLst>
              <a:ext uri="{FF2B5EF4-FFF2-40B4-BE49-F238E27FC236}">
                <a16:creationId xmlns:a16="http://schemas.microsoft.com/office/drawing/2014/main" id="{4FE1DE08-F04F-4760-8474-B4B290ED109E}"/>
              </a:ext>
            </a:extLst>
          </p:cNvPr>
          <p:cNvSpPr txBox="1">
            <a:spLocks/>
          </p:cNvSpPr>
          <p:nvPr/>
        </p:nvSpPr>
        <p:spPr>
          <a:xfrm>
            <a:off x="551803" y="209006"/>
            <a:ext cx="10515599" cy="65314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spcAft>
                <a:spcPts val="600"/>
              </a:spcAft>
            </a:pPr>
            <a:r>
              <a:rPr lang="en-US" altLang="ja-JP" sz="3600" b="1" dirty="0" err="1">
                <a:latin typeface="+mn-ea"/>
                <a:ea typeface="+mn-ea"/>
              </a:rPr>
              <a:t>Sobre</a:t>
            </a:r>
            <a:r>
              <a:rPr lang="en-US" altLang="ja-JP" sz="3600" b="1" dirty="0">
                <a:latin typeface="+mn-ea"/>
                <a:ea typeface="+mn-ea"/>
              </a:rPr>
              <a:t> o ISDB-T </a:t>
            </a:r>
            <a:r>
              <a:rPr lang="en-US" altLang="ja-JP" sz="3600" b="1" dirty="0" err="1">
                <a:latin typeface="+mn-ea"/>
                <a:ea typeface="+mn-ea"/>
              </a:rPr>
              <a:t>Avançado</a:t>
            </a:r>
            <a:endParaRPr lang="en-US" altLang="ja-JP" sz="3600" b="1" i="0" kern="1200" dirty="0">
              <a:solidFill>
                <a:schemeClr val="tx1"/>
              </a:solidFill>
              <a:latin typeface="+mn-ea"/>
              <a:ea typeface="+mn-ea"/>
            </a:endParaRPr>
          </a:p>
        </p:txBody>
      </p:sp>
      <p:sp>
        <p:nvSpPr>
          <p:cNvPr id="6" name="テキスト ボックス 5"/>
          <p:cNvSpPr txBox="1"/>
          <p:nvPr/>
        </p:nvSpPr>
        <p:spPr>
          <a:xfrm>
            <a:off x="340107" y="1140273"/>
            <a:ext cx="11716910" cy="2246769"/>
          </a:xfrm>
          <a:prstGeom prst="rect">
            <a:avLst/>
          </a:prstGeom>
          <a:noFill/>
        </p:spPr>
        <p:txBody>
          <a:bodyPr wrap="square" rtlCol="0">
            <a:spAutoFit/>
          </a:bodyPr>
          <a:lstStyle/>
          <a:p>
            <a:r>
              <a:rPr lang="pt-BR" altLang="ja-JP" sz="2600" b="1" dirty="0">
                <a:solidFill>
                  <a:srgbClr val="0000FF"/>
                </a:solidFill>
                <a:latin typeface="+mn-ea"/>
              </a:rPr>
              <a:t>3.2 Benefícios da Tecnologia</a:t>
            </a:r>
          </a:p>
          <a:p>
            <a:endParaRPr lang="pt-BR" altLang="ja-JP" sz="1200" b="1" dirty="0">
              <a:solidFill>
                <a:srgbClr val="0000FF"/>
              </a:solidFill>
              <a:latin typeface="+mn-ea"/>
            </a:endParaRPr>
          </a:p>
          <a:p>
            <a:r>
              <a:rPr lang="pt-BR" altLang="ja-JP" sz="2200" b="1" dirty="0">
                <a:latin typeface="+mn-ea"/>
              </a:rPr>
              <a:t>	</a:t>
            </a:r>
            <a:r>
              <a:rPr lang="pt-BR" altLang="ja-JP" sz="2000" b="1" dirty="0">
                <a:latin typeface="+mn-ea"/>
              </a:rPr>
              <a:t>E mais ainda, algumas das tecnologias propostas no ISDB-T Avançado são baseadas nas tecnologias utilizadas globalmente que podem ser encontradas no aspecto em particular na codificação de aplicativos. Isso levará a um alto desempenho, economia e uma ampla variedade de aparelhos receptores. Tais características dos aparelhos receptores serão benéficas tanto para a indústria quanto para o público.</a:t>
            </a:r>
            <a:endParaRPr lang="pt-BR" altLang="ja-JP" sz="2200" b="1" dirty="0">
              <a:latin typeface="+mn-ea"/>
            </a:endParaRPr>
          </a:p>
        </p:txBody>
      </p:sp>
    </p:spTree>
    <p:extLst>
      <p:ext uri="{BB962C8B-B14F-4D97-AF65-F5344CB8AC3E}">
        <p14:creationId xmlns:p14="http://schemas.microsoft.com/office/powerpoint/2010/main" val="36066978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タイトル 2">
            <a:extLst>
              <a:ext uri="{FF2B5EF4-FFF2-40B4-BE49-F238E27FC236}">
                <a16:creationId xmlns:a16="http://schemas.microsoft.com/office/drawing/2014/main" id="{4FE1DE08-F04F-4760-8474-B4B290ED109E}"/>
              </a:ext>
            </a:extLst>
          </p:cNvPr>
          <p:cNvSpPr txBox="1">
            <a:spLocks/>
          </p:cNvSpPr>
          <p:nvPr/>
        </p:nvSpPr>
        <p:spPr>
          <a:xfrm>
            <a:off x="551803" y="209006"/>
            <a:ext cx="10515599" cy="65314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spcAft>
                <a:spcPts val="600"/>
              </a:spcAft>
            </a:pPr>
            <a:r>
              <a:rPr lang="pt-BR" altLang="ja-JP" sz="3600" b="1">
                <a:latin typeface="+mn-ea"/>
                <a:ea typeface="+mn-ea"/>
              </a:rPr>
              <a:t>Sobre o ISDB-T Avançado</a:t>
            </a:r>
            <a:endParaRPr lang="pt-BR" altLang="ja-JP" sz="3600" b="1" i="0" kern="1200">
              <a:solidFill>
                <a:schemeClr val="tx1"/>
              </a:solidFill>
              <a:latin typeface="+mn-ea"/>
              <a:ea typeface="+mn-ea"/>
            </a:endParaRPr>
          </a:p>
        </p:txBody>
      </p:sp>
      <p:sp>
        <p:nvSpPr>
          <p:cNvPr id="6" name="テキスト ボックス 5"/>
          <p:cNvSpPr txBox="1"/>
          <p:nvPr/>
        </p:nvSpPr>
        <p:spPr>
          <a:xfrm>
            <a:off x="340107" y="865611"/>
            <a:ext cx="11716910" cy="2369880"/>
          </a:xfrm>
          <a:prstGeom prst="rect">
            <a:avLst/>
          </a:prstGeom>
          <a:noFill/>
        </p:spPr>
        <p:txBody>
          <a:bodyPr wrap="square" rtlCol="0">
            <a:spAutoFit/>
          </a:bodyPr>
          <a:lstStyle/>
          <a:p>
            <a:r>
              <a:rPr lang="pt-BR" altLang="ja-JP" sz="2600" b="1" dirty="0">
                <a:solidFill>
                  <a:srgbClr val="0000FF"/>
                </a:solidFill>
                <a:latin typeface="+mn-ea"/>
              </a:rPr>
              <a:t>4. Cronograma do ISDB-T Avançado</a:t>
            </a:r>
          </a:p>
          <a:p>
            <a:r>
              <a:rPr lang="pt-BR" altLang="ja-JP" sz="2200" b="1" dirty="0">
                <a:latin typeface="+mn-ea"/>
              </a:rPr>
              <a:t>	</a:t>
            </a:r>
            <a:r>
              <a:rPr lang="pt-BR" altLang="ja-JP" sz="2000" b="1" dirty="0">
                <a:latin typeface="+mn-ea"/>
              </a:rPr>
              <a:t>Também deve ser mencionado novamente que as propostas da </a:t>
            </a:r>
            <a:r>
              <a:rPr lang="pt-BR" altLang="ja-JP" sz="2000" b="1" dirty="0" err="1">
                <a:latin typeface="+mn-ea"/>
              </a:rPr>
              <a:t>DiBEG</a:t>
            </a:r>
            <a:r>
              <a:rPr lang="pt-BR" altLang="ja-JP" sz="2000" b="1" dirty="0">
                <a:latin typeface="+mn-ea"/>
              </a:rPr>
              <a:t> são baseadas em tecnologias candidatas para o TDT de próxima geração no Japão. Como visto no grande sucesso do ISDB-T, é desnecessário dizer que a comunalidade maximizada entre os dois países trará os benefícios da escala industrial para todas as partes interessadas, emissoras, indústrias relacionadas e o público.</a:t>
            </a:r>
          </a:p>
          <a:p>
            <a:r>
              <a:rPr lang="pt-BR" altLang="ja-JP" sz="2000" b="1" dirty="0">
                <a:latin typeface="+mn-ea"/>
              </a:rPr>
              <a:t>O cronograma de implementação do TDT de próxima geração é mostrado abaixo.</a:t>
            </a:r>
            <a:endParaRPr lang="pt-BR" altLang="ja-JP" sz="2200" b="1" dirty="0">
              <a:latin typeface="+mn-ea"/>
            </a:endParaRPr>
          </a:p>
        </p:txBody>
      </p:sp>
      <p:graphicFrame>
        <p:nvGraphicFramePr>
          <p:cNvPr id="5" name="表 4"/>
          <p:cNvGraphicFramePr>
            <a:graphicFrameLocks noGrp="1"/>
          </p:cNvGraphicFramePr>
          <p:nvPr>
            <p:extLst>
              <p:ext uri="{D42A27DB-BD31-4B8C-83A1-F6EECF244321}">
                <p14:modId xmlns:p14="http://schemas.microsoft.com/office/powerpoint/2010/main" val="3132294978"/>
              </p:ext>
            </p:extLst>
          </p:nvPr>
        </p:nvGraphicFramePr>
        <p:xfrm>
          <a:off x="232663" y="3408835"/>
          <a:ext cx="11822992" cy="3214034"/>
        </p:xfrm>
        <a:graphic>
          <a:graphicData uri="http://schemas.openxmlformats.org/drawingml/2006/table">
            <a:tbl>
              <a:tblPr firstRow="1" bandRow="1">
                <a:tableStyleId>{616DA210-FB5B-4158-B5E0-FEB733F419BA}</a:tableStyleId>
              </a:tblPr>
              <a:tblGrid>
                <a:gridCol w="2941696">
                  <a:extLst>
                    <a:ext uri="{9D8B030D-6E8A-4147-A177-3AD203B41FA5}">
                      <a16:colId xmlns:a16="http://schemas.microsoft.com/office/drawing/2014/main" val="2897956832"/>
                    </a:ext>
                  </a:extLst>
                </a:gridCol>
                <a:gridCol w="2220324">
                  <a:extLst>
                    <a:ext uri="{9D8B030D-6E8A-4147-A177-3AD203B41FA5}">
                      <a16:colId xmlns:a16="http://schemas.microsoft.com/office/drawing/2014/main" val="3804385019"/>
                    </a:ext>
                  </a:extLst>
                </a:gridCol>
                <a:gridCol w="2220324">
                  <a:extLst>
                    <a:ext uri="{9D8B030D-6E8A-4147-A177-3AD203B41FA5}">
                      <a16:colId xmlns:a16="http://schemas.microsoft.com/office/drawing/2014/main" val="776160558"/>
                    </a:ext>
                  </a:extLst>
                </a:gridCol>
                <a:gridCol w="2220324">
                  <a:extLst>
                    <a:ext uri="{9D8B030D-6E8A-4147-A177-3AD203B41FA5}">
                      <a16:colId xmlns:a16="http://schemas.microsoft.com/office/drawing/2014/main" val="2198684896"/>
                    </a:ext>
                  </a:extLst>
                </a:gridCol>
                <a:gridCol w="2220324">
                  <a:extLst>
                    <a:ext uri="{9D8B030D-6E8A-4147-A177-3AD203B41FA5}">
                      <a16:colId xmlns:a16="http://schemas.microsoft.com/office/drawing/2014/main" val="2719048026"/>
                    </a:ext>
                  </a:extLst>
                </a:gridCol>
              </a:tblGrid>
              <a:tr h="431793">
                <a:tc>
                  <a:txBody>
                    <a:bodyPr/>
                    <a:lstStyle/>
                    <a:p>
                      <a:pPr algn="ctr"/>
                      <a:r>
                        <a:rPr kumimoji="1" lang="pt-BR" altLang="ja-JP" sz="2000" noProof="0" dirty="0">
                          <a:latin typeface="+mn-ea"/>
                          <a:ea typeface="+mn-ea"/>
                        </a:rPr>
                        <a:t>Descrição</a:t>
                      </a:r>
                    </a:p>
                  </a:txBody>
                  <a:tcP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solidFill>
                      <a:schemeClr val="bg1"/>
                    </a:solidFill>
                  </a:tcPr>
                </a:tc>
                <a:tc>
                  <a:txBody>
                    <a:bodyPr/>
                    <a:lstStyle/>
                    <a:p>
                      <a:pPr algn="ctr"/>
                      <a:r>
                        <a:rPr kumimoji="1" lang="pt-BR" altLang="ja-JP" sz="2000" noProof="0">
                          <a:latin typeface="+mn-ea"/>
                          <a:ea typeface="+mn-ea"/>
                        </a:rPr>
                        <a:t>2021</a:t>
                      </a:r>
                    </a:p>
                  </a:txBody>
                  <a:tcPr>
                    <a:lnT w="28575" cap="flat" cmpd="sng" algn="ctr">
                      <a:solidFill>
                        <a:schemeClr val="tx1"/>
                      </a:solidFill>
                      <a:prstDash val="solid"/>
                      <a:round/>
                      <a:headEnd type="none" w="med" len="med"/>
                      <a:tailEnd type="none" w="med" len="med"/>
                    </a:lnT>
                    <a:solidFill>
                      <a:schemeClr val="bg1"/>
                    </a:solidFill>
                  </a:tcPr>
                </a:tc>
                <a:tc>
                  <a:txBody>
                    <a:bodyPr/>
                    <a:lstStyle/>
                    <a:p>
                      <a:pPr algn="ctr"/>
                      <a:r>
                        <a:rPr kumimoji="1" lang="pt-BR" altLang="ja-JP" sz="2000" noProof="0">
                          <a:latin typeface="+mn-ea"/>
                          <a:ea typeface="+mn-ea"/>
                        </a:rPr>
                        <a:t>2022</a:t>
                      </a:r>
                    </a:p>
                  </a:txBody>
                  <a:tcPr>
                    <a:lnT w="28575" cap="flat" cmpd="sng" algn="ctr">
                      <a:solidFill>
                        <a:schemeClr val="tx1"/>
                      </a:solidFill>
                      <a:prstDash val="solid"/>
                      <a:round/>
                      <a:headEnd type="none" w="med" len="med"/>
                      <a:tailEnd type="none" w="med" len="med"/>
                    </a:lnT>
                    <a:solidFill>
                      <a:schemeClr val="bg1"/>
                    </a:solidFill>
                  </a:tcPr>
                </a:tc>
                <a:tc>
                  <a:txBody>
                    <a:bodyPr/>
                    <a:lstStyle/>
                    <a:p>
                      <a:pPr algn="ctr"/>
                      <a:r>
                        <a:rPr kumimoji="1" lang="pt-BR" altLang="ja-JP" sz="2000" noProof="0">
                          <a:latin typeface="+mn-ea"/>
                          <a:ea typeface="+mn-ea"/>
                        </a:rPr>
                        <a:t>2023</a:t>
                      </a:r>
                    </a:p>
                  </a:txBody>
                  <a:tcPr>
                    <a:lnT w="28575" cap="flat" cmpd="sng" algn="ctr">
                      <a:solidFill>
                        <a:schemeClr val="tx1"/>
                      </a:solidFill>
                      <a:prstDash val="solid"/>
                      <a:round/>
                      <a:headEnd type="none" w="med" len="med"/>
                      <a:tailEnd type="none" w="med" len="med"/>
                    </a:lnT>
                    <a:solidFill>
                      <a:schemeClr val="bg1"/>
                    </a:solidFill>
                  </a:tcPr>
                </a:tc>
                <a:tc>
                  <a:txBody>
                    <a:bodyPr/>
                    <a:lstStyle/>
                    <a:p>
                      <a:pPr algn="ctr"/>
                      <a:r>
                        <a:rPr kumimoji="1" lang="pt-BR" altLang="ja-JP" sz="2000" noProof="0">
                          <a:latin typeface="+mn-ea"/>
                          <a:ea typeface="+mn-ea"/>
                        </a:rPr>
                        <a:t>2024</a:t>
                      </a:r>
                    </a:p>
                  </a:txBody>
                  <a:tcP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229018016"/>
                  </a:ext>
                </a:extLst>
              </a:tr>
              <a:tr h="992629">
                <a:tc>
                  <a:txBody>
                    <a:bodyPr/>
                    <a:lstStyle/>
                    <a:p>
                      <a:pPr marL="0" indent="0" algn="l">
                        <a:buNone/>
                      </a:pPr>
                      <a:r>
                        <a:rPr kumimoji="1" lang="pt-BR" altLang="ja-JP" sz="2000" b="1" noProof="0" dirty="0">
                          <a:latin typeface="+mn-ea"/>
                          <a:ea typeface="+mn-ea"/>
                        </a:rPr>
                        <a:t>Plano no Brasil para a Próxima Geração.</a:t>
                      </a:r>
                    </a:p>
                  </a:txBody>
                  <a:tcPr>
                    <a:lnL w="28575" cap="flat" cmpd="sng" algn="ctr">
                      <a:solidFill>
                        <a:schemeClr val="tx1"/>
                      </a:solidFill>
                      <a:prstDash val="solid"/>
                      <a:round/>
                      <a:headEnd type="none" w="med" len="med"/>
                      <a:tailEnd type="none" w="med" len="med"/>
                    </a:lnL>
                    <a:solidFill>
                      <a:schemeClr val="bg1"/>
                    </a:solidFill>
                  </a:tcPr>
                </a:tc>
                <a:tc>
                  <a:txBody>
                    <a:bodyPr/>
                    <a:lstStyle/>
                    <a:p>
                      <a:pPr algn="ctr"/>
                      <a:endParaRPr kumimoji="1" lang="pt-BR" altLang="ja-JP" sz="2000" noProof="0">
                        <a:latin typeface="+mn-ea"/>
                        <a:ea typeface="+mn-ea"/>
                      </a:endParaRPr>
                    </a:p>
                  </a:txBody>
                  <a:tcPr>
                    <a:solidFill>
                      <a:schemeClr val="bg1"/>
                    </a:solidFill>
                  </a:tcPr>
                </a:tc>
                <a:tc>
                  <a:txBody>
                    <a:bodyPr/>
                    <a:lstStyle/>
                    <a:p>
                      <a:pPr algn="ctr"/>
                      <a:endParaRPr kumimoji="1" lang="pt-BR" altLang="ja-JP" sz="2000" noProof="0">
                        <a:latin typeface="+mn-ea"/>
                        <a:ea typeface="+mn-ea"/>
                      </a:endParaRPr>
                    </a:p>
                  </a:txBody>
                  <a:tcPr>
                    <a:solidFill>
                      <a:schemeClr val="bg1"/>
                    </a:solidFill>
                  </a:tcPr>
                </a:tc>
                <a:tc>
                  <a:txBody>
                    <a:bodyPr/>
                    <a:lstStyle/>
                    <a:p>
                      <a:pPr algn="ctr"/>
                      <a:endParaRPr kumimoji="1" lang="pt-BR" altLang="ja-JP" sz="2000" noProof="0">
                        <a:latin typeface="+mn-ea"/>
                        <a:ea typeface="+mn-ea"/>
                      </a:endParaRPr>
                    </a:p>
                  </a:txBody>
                  <a:tcPr>
                    <a:solidFill>
                      <a:schemeClr val="bg1"/>
                    </a:solidFill>
                  </a:tcPr>
                </a:tc>
                <a:tc>
                  <a:txBody>
                    <a:bodyPr/>
                    <a:lstStyle/>
                    <a:p>
                      <a:pPr algn="ctr"/>
                      <a:endParaRPr kumimoji="1" lang="pt-BR" altLang="ja-JP" sz="2000" noProof="0">
                        <a:latin typeface="+mn-ea"/>
                        <a:ea typeface="+mn-ea"/>
                      </a:endParaRPr>
                    </a:p>
                  </a:txBody>
                  <a:tcPr>
                    <a:lnR w="28575"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960909079"/>
                  </a:ext>
                </a:extLst>
              </a:tr>
              <a:tr h="1789612">
                <a:tc>
                  <a:txBody>
                    <a:bodyPr/>
                    <a:lstStyle/>
                    <a:p>
                      <a:pPr algn="l"/>
                      <a:r>
                        <a:rPr kumimoji="1" lang="pt-BR" altLang="ja-JP" sz="2000" b="1" baseline="0" noProof="0">
                          <a:latin typeface="+mn-ea"/>
                          <a:ea typeface="+mn-ea"/>
                        </a:rPr>
                        <a:t>Plano no Japão para a Próxima Geração.</a:t>
                      </a:r>
                      <a:endParaRPr kumimoji="1" lang="pt-BR" altLang="ja-JP" sz="2000" b="1" noProof="0">
                        <a:latin typeface="+mn-ea"/>
                        <a:ea typeface="+mn-ea"/>
                      </a:endParaRPr>
                    </a:p>
                  </a:txBody>
                  <a:tcP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solidFill>
                      <a:schemeClr val="bg1"/>
                    </a:solidFill>
                  </a:tcPr>
                </a:tc>
                <a:tc>
                  <a:txBody>
                    <a:bodyPr/>
                    <a:lstStyle/>
                    <a:p>
                      <a:pPr algn="ctr"/>
                      <a:endParaRPr kumimoji="1" lang="pt-BR" altLang="ja-JP" sz="2000" noProof="0">
                        <a:latin typeface="+mn-ea"/>
                        <a:ea typeface="+mn-ea"/>
                      </a:endParaRPr>
                    </a:p>
                  </a:txBody>
                  <a:tcPr>
                    <a:lnB w="28575" cap="flat" cmpd="sng" algn="ctr">
                      <a:solidFill>
                        <a:schemeClr val="tx1"/>
                      </a:solidFill>
                      <a:prstDash val="solid"/>
                      <a:round/>
                      <a:headEnd type="none" w="med" len="med"/>
                      <a:tailEnd type="none" w="med" len="med"/>
                    </a:lnB>
                    <a:solidFill>
                      <a:schemeClr val="bg1"/>
                    </a:solidFill>
                  </a:tcPr>
                </a:tc>
                <a:tc>
                  <a:txBody>
                    <a:bodyPr/>
                    <a:lstStyle/>
                    <a:p>
                      <a:pPr algn="ctr"/>
                      <a:endParaRPr kumimoji="1" lang="pt-BR" altLang="ja-JP" sz="2000" noProof="0">
                        <a:latin typeface="+mn-ea"/>
                        <a:ea typeface="+mn-ea"/>
                      </a:endParaRPr>
                    </a:p>
                  </a:txBody>
                  <a:tcPr>
                    <a:lnB w="28575" cap="flat" cmpd="sng" algn="ctr">
                      <a:solidFill>
                        <a:schemeClr val="tx1"/>
                      </a:solidFill>
                      <a:prstDash val="solid"/>
                      <a:round/>
                      <a:headEnd type="none" w="med" len="med"/>
                      <a:tailEnd type="none" w="med" len="med"/>
                    </a:lnB>
                    <a:solidFill>
                      <a:schemeClr val="bg1"/>
                    </a:solidFill>
                  </a:tcPr>
                </a:tc>
                <a:tc>
                  <a:txBody>
                    <a:bodyPr/>
                    <a:lstStyle/>
                    <a:p>
                      <a:pPr algn="ctr"/>
                      <a:endParaRPr kumimoji="1" lang="pt-BR" altLang="ja-JP" sz="2000" noProof="0">
                        <a:latin typeface="+mn-ea"/>
                        <a:ea typeface="+mn-ea"/>
                      </a:endParaRPr>
                    </a:p>
                  </a:txBody>
                  <a:tcPr>
                    <a:lnB w="28575" cap="flat" cmpd="sng" algn="ctr">
                      <a:solidFill>
                        <a:schemeClr val="tx1"/>
                      </a:solidFill>
                      <a:prstDash val="solid"/>
                      <a:round/>
                      <a:headEnd type="none" w="med" len="med"/>
                      <a:tailEnd type="none" w="med" len="med"/>
                    </a:lnB>
                    <a:solidFill>
                      <a:schemeClr val="bg1"/>
                    </a:solidFill>
                  </a:tcPr>
                </a:tc>
                <a:tc>
                  <a:txBody>
                    <a:bodyPr/>
                    <a:lstStyle/>
                    <a:p>
                      <a:pPr algn="ctr"/>
                      <a:endParaRPr kumimoji="1" lang="pt-BR" altLang="ja-JP" sz="2000" noProof="0" dirty="0">
                        <a:latin typeface="+mn-ea"/>
                        <a:ea typeface="+mn-ea"/>
                      </a:endParaRPr>
                    </a:p>
                  </a:txBody>
                  <a:tcP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03144239"/>
                  </a:ext>
                </a:extLst>
              </a:tr>
            </a:tbl>
          </a:graphicData>
        </a:graphic>
      </p:graphicFrame>
      <p:sp>
        <p:nvSpPr>
          <p:cNvPr id="7" name="左右矢印 6"/>
          <p:cNvSpPr/>
          <p:nvPr/>
        </p:nvSpPr>
        <p:spPr>
          <a:xfrm>
            <a:off x="4261527" y="3917334"/>
            <a:ext cx="1088586" cy="378823"/>
          </a:xfrm>
          <a:prstGeom prst="leftRight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pt-BR" altLang="ja-JP" sz="2000">
              <a:latin typeface="+mn-ea"/>
            </a:endParaRPr>
          </a:p>
        </p:txBody>
      </p:sp>
      <p:sp>
        <p:nvSpPr>
          <p:cNvPr id="8" name="左右矢印 7"/>
          <p:cNvSpPr/>
          <p:nvPr/>
        </p:nvSpPr>
        <p:spPr>
          <a:xfrm>
            <a:off x="5387892" y="3917333"/>
            <a:ext cx="2228627" cy="378823"/>
          </a:xfrm>
          <a:prstGeom prst="leftRight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pt-BR" altLang="ja-JP" sz="2000">
              <a:latin typeface="+mn-ea"/>
            </a:endParaRPr>
          </a:p>
        </p:txBody>
      </p:sp>
      <p:sp>
        <p:nvSpPr>
          <p:cNvPr id="9" name="テキスト ボックス 8"/>
          <p:cNvSpPr txBox="1"/>
          <p:nvPr/>
        </p:nvSpPr>
        <p:spPr>
          <a:xfrm>
            <a:off x="3631369" y="4183832"/>
            <a:ext cx="2140330" cy="646331"/>
          </a:xfrm>
          <a:prstGeom prst="rect">
            <a:avLst/>
          </a:prstGeom>
          <a:noFill/>
        </p:spPr>
        <p:txBody>
          <a:bodyPr wrap="none" rtlCol="0">
            <a:spAutoFit/>
          </a:bodyPr>
          <a:lstStyle/>
          <a:p>
            <a:pPr algn="ctr"/>
            <a:r>
              <a:rPr kumimoji="1" lang="pt-BR" altLang="ja-JP" b="1">
                <a:latin typeface="+mn-ea"/>
              </a:rPr>
              <a:t>Testes de Campo</a:t>
            </a:r>
          </a:p>
          <a:p>
            <a:pPr algn="ctr"/>
            <a:r>
              <a:rPr kumimoji="1" lang="pt-BR" altLang="ja-JP" b="1">
                <a:latin typeface="+mn-ea"/>
              </a:rPr>
              <a:t>(MIMO)</a:t>
            </a:r>
          </a:p>
        </p:txBody>
      </p:sp>
      <p:sp>
        <p:nvSpPr>
          <p:cNvPr id="10" name="テキスト ボックス 9"/>
          <p:cNvSpPr txBox="1"/>
          <p:nvPr/>
        </p:nvSpPr>
        <p:spPr>
          <a:xfrm>
            <a:off x="5713587" y="4191159"/>
            <a:ext cx="1507143" cy="646331"/>
          </a:xfrm>
          <a:prstGeom prst="rect">
            <a:avLst/>
          </a:prstGeom>
          <a:noFill/>
        </p:spPr>
        <p:txBody>
          <a:bodyPr wrap="none" rtlCol="0">
            <a:spAutoFit/>
          </a:bodyPr>
          <a:lstStyle/>
          <a:p>
            <a:pPr algn="ctr"/>
            <a:r>
              <a:rPr lang="pt-BR" altLang="ja-JP" b="1">
                <a:latin typeface="+mn-ea"/>
              </a:rPr>
              <a:t>Formulação</a:t>
            </a:r>
          </a:p>
          <a:p>
            <a:pPr algn="ctr"/>
            <a:r>
              <a:rPr kumimoji="1" lang="pt-BR" altLang="ja-JP" b="1">
                <a:latin typeface="+mn-ea"/>
              </a:rPr>
              <a:t>do Padrão</a:t>
            </a:r>
          </a:p>
        </p:txBody>
      </p:sp>
      <p:sp>
        <p:nvSpPr>
          <p:cNvPr id="11" name="左右矢印 10"/>
          <p:cNvSpPr/>
          <p:nvPr/>
        </p:nvSpPr>
        <p:spPr>
          <a:xfrm>
            <a:off x="7616519" y="3917701"/>
            <a:ext cx="2238867" cy="378823"/>
          </a:xfrm>
          <a:prstGeom prst="leftRight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pt-BR" altLang="ja-JP" sz="2000">
              <a:latin typeface="+mn-ea"/>
            </a:endParaRPr>
          </a:p>
        </p:txBody>
      </p:sp>
      <p:sp>
        <p:nvSpPr>
          <p:cNvPr id="12" name="テキスト ボックス 11"/>
          <p:cNvSpPr txBox="1"/>
          <p:nvPr/>
        </p:nvSpPr>
        <p:spPr>
          <a:xfrm>
            <a:off x="8132158" y="4168857"/>
            <a:ext cx="1136851" cy="646331"/>
          </a:xfrm>
          <a:prstGeom prst="rect">
            <a:avLst/>
          </a:prstGeom>
          <a:noFill/>
        </p:spPr>
        <p:txBody>
          <a:bodyPr wrap="none" rtlCol="0">
            <a:spAutoFit/>
          </a:bodyPr>
          <a:lstStyle/>
          <a:p>
            <a:pPr algn="ctr"/>
            <a:r>
              <a:rPr kumimoji="1" lang="pt-BR" altLang="ja-JP" b="1">
                <a:latin typeface="+mn-ea"/>
              </a:rPr>
              <a:t>Início da</a:t>
            </a:r>
          </a:p>
          <a:p>
            <a:pPr algn="ctr"/>
            <a:r>
              <a:rPr kumimoji="1" lang="pt-BR" altLang="ja-JP" b="1">
                <a:latin typeface="+mn-ea"/>
              </a:rPr>
              <a:t>TV 3.0</a:t>
            </a:r>
          </a:p>
        </p:txBody>
      </p:sp>
      <p:sp>
        <p:nvSpPr>
          <p:cNvPr id="13" name="二等辺三角形 12"/>
          <p:cNvSpPr/>
          <p:nvPr/>
        </p:nvSpPr>
        <p:spPr>
          <a:xfrm>
            <a:off x="3064550" y="3943826"/>
            <a:ext cx="313509" cy="274320"/>
          </a:xfrm>
          <a:prstGeom prst="triangl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pt-BR" altLang="ja-JP" sz="2000">
              <a:latin typeface="+mn-ea"/>
            </a:endParaRPr>
          </a:p>
        </p:txBody>
      </p:sp>
      <p:sp>
        <p:nvSpPr>
          <p:cNvPr id="14" name="テキスト ボックス 13"/>
          <p:cNvSpPr txBox="1"/>
          <p:nvPr/>
        </p:nvSpPr>
        <p:spPr>
          <a:xfrm>
            <a:off x="2916211" y="4205083"/>
            <a:ext cx="643125" cy="400110"/>
          </a:xfrm>
          <a:prstGeom prst="rect">
            <a:avLst/>
          </a:prstGeom>
          <a:noFill/>
        </p:spPr>
        <p:txBody>
          <a:bodyPr wrap="none" rtlCol="0">
            <a:spAutoFit/>
          </a:bodyPr>
          <a:lstStyle/>
          <a:p>
            <a:pPr algn="ctr"/>
            <a:r>
              <a:rPr kumimoji="1" lang="pt-BR" altLang="ja-JP" sz="2000" b="1">
                <a:latin typeface="+mn-ea"/>
              </a:rPr>
              <a:t>CfP</a:t>
            </a:r>
          </a:p>
        </p:txBody>
      </p:sp>
      <p:sp>
        <p:nvSpPr>
          <p:cNvPr id="15" name="左右矢印 14"/>
          <p:cNvSpPr/>
          <p:nvPr/>
        </p:nvSpPr>
        <p:spPr>
          <a:xfrm>
            <a:off x="3235042" y="4912050"/>
            <a:ext cx="6620344" cy="378823"/>
          </a:xfrm>
          <a:prstGeom prst="leftRight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pt-BR" altLang="ja-JP" sz="2000">
              <a:latin typeface="+mn-ea"/>
            </a:endParaRPr>
          </a:p>
        </p:txBody>
      </p:sp>
      <p:sp>
        <p:nvSpPr>
          <p:cNvPr id="16" name="テキスト ボックス 15"/>
          <p:cNvSpPr txBox="1"/>
          <p:nvPr/>
        </p:nvSpPr>
        <p:spPr>
          <a:xfrm>
            <a:off x="3492540" y="5182824"/>
            <a:ext cx="5513048" cy="1477328"/>
          </a:xfrm>
          <a:prstGeom prst="rect">
            <a:avLst/>
          </a:prstGeom>
          <a:noFill/>
          <a:ln>
            <a:noFill/>
          </a:ln>
        </p:spPr>
        <p:txBody>
          <a:bodyPr wrap="none" rtlCol="0">
            <a:spAutoFit/>
          </a:bodyPr>
          <a:lstStyle/>
          <a:p>
            <a:r>
              <a:rPr kumimoji="1" lang="pt-BR" altLang="ja-JP" b="1" dirty="0">
                <a:latin typeface="+mn-ea"/>
              </a:rPr>
              <a:t>Estudo e teste da </a:t>
            </a:r>
            <a:r>
              <a:rPr lang="pt-BR" altLang="ja-JP" b="1" dirty="0">
                <a:latin typeface="+mn-ea"/>
              </a:rPr>
              <a:t>P</a:t>
            </a:r>
            <a:r>
              <a:rPr kumimoji="1" lang="pt-BR" altLang="ja-JP" b="1" dirty="0">
                <a:latin typeface="+mn-ea"/>
              </a:rPr>
              <a:t>róxima </a:t>
            </a:r>
            <a:r>
              <a:rPr lang="pt-BR" altLang="ja-JP" b="1" dirty="0">
                <a:latin typeface="+mn-ea"/>
              </a:rPr>
              <a:t>G</a:t>
            </a:r>
            <a:r>
              <a:rPr kumimoji="1" lang="pt-BR" altLang="ja-JP" b="1" dirty="0">
                <a:latin typeface="+mn-ea"/>
              </a:rPr>
              <a:t>eração</a:t>
            </a:r>
          </a:p>
          <a:p>
            <a:pPr marL="342900" indent="-342900">
              <a:buFontTx/>
              <a:buChar char="-"/>
            </a:pPr>
            <a:r>
              <a:rPr kumimoji="1" lang="pt-BR" altLang="ja-JP" b="1" dirty="0">
                <a:latin typeface="+mn-ea"/>
              </a:rPr>
              <a:t>Comparação de 3 padrões.</a:t>
            </a:r>
            <a:endParaRPr lang="pt-BR" altLang="ja-JP" b="1" dirty="0">
              <a:latin typeface="+mn-ea"/>
            </a:endParaRPr>
          </a:p>
          <a:p>
            <a:pPr marL="342900" indent="-342900">
              <a:buFontTx/>
              <a:buChar char="-"/>
            </a:pPr>
            <a:r>
              <a:rPr kumimoji="1" lang="pt-BR" altLang="ja-JP" b="1" dirty="0">
                <a:latin typeface="+mn-ea"/>
              </a:rPr>
              <a:t>Tecnologia de Codificação de Vídeo e Áudio.</a:t>
            </a:r>
            <a:endParaRPr lang="pt-BR" altLang="ja-JP" b="1" dirty="0">
              <a:latin typeface="+mn-ea"/>
            </a:endParaRPr>
          </a:p>
          <a:p>
            <a:pPr marL="342900" indent="-342900">
              <a:buFontTx/>
              <a:buChar char="-"/>
            </a:pPr>
            <a:r>
              <a:rPr kumimoji="1" lang="pt-BR" altLang="ja-JP" b="1" dirty="0" err="1">
                <a:latin typeface="+mn-ea"/>
              </a:rPr>
              <a:t>Datacasting</a:t>
            </a:r>
            <a:r>
              <a:rPr kumimoji="1" lang="pt-BR" altLang="ja-JP" b="1" dirty="0">
                <a:latin typeface="+mn-ea"/>
              </a:rPr>
              <a:t>, Legendas e EWBS.</a:t>
            </a:r>
          </a:p>
          <a:p>
            <a:pPr marL="342900" indent="-342900">
              <a:buFontTx/>
              <a:buChar char="-"/>
            </a:pPr>
            <a:r>
              <a:rPr kumimoji="1" lang="pt-BR" altLang="ja-JP" b="1" dirty="0">
                <a:latin typeface="+mn-ea"/>
              </a:rPr>
              <a:t>Plano de Migração.</a:t>
            </a:r>
          </a:p>
        </p:txBody>
      </p:sp>
      <p:sp>
        <p:nvSpPr>
          <p:cNvPr id="17" name="左右矢印 16"/>
          <p:cNvSpPr/>
          <p:nvPr/>
        </p:nvSpPr>
        <p:spPr>
          <a:xfrm>
            <a:off x="9818150" y="4909616"/>
            <a:ext cx="2238867" cy="378823"/>
          </a:xfrm>
          <a:prstGeom prst="leftRight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pt-BR" altLang="ja-JP" sz="2000">
              <a:latin typeface="+mn-ea"/>
            </a:endParaRPr>
          </a:p>
        </p:txBody>
      </p:sp>
      <p:sp>
        <p:nvSpPr>
          <p:cNvPr id="22" name="テキスト ボックス 21"/>
          <p:cNvSpPr txBox="1"/>
          <p:nvPr/>
        </p:nvSpPr>
        <p:spPr>
          <a:xfrm>
            <a:off x="9864039" y="5243155"/>
            <a:ext cx="2105063" cy="646331"/>
          </a:xfrm>
          <a:prstGeom prst="rect">
            <a:avLst/>
          </a:prstGeom>
          <a:noFill/>
        </p:spPr>
        <p:txBody>
          <a:bodyPr wrap="none" rtlCol="0">
            <a:spAutoFit/>
          </a:bodyPr>
          <a:lstStyle/>
          <a:p>
            <a:pPr algn="ctr"/>
            <a:r>
              <a:rPr kumimoji="1" lang="pt-BR" altLang="ja-JP" b="1">
                <a:latin typeface="+mn-ea"/>
              </a:rPr>
              <a:t>Previsão da</a:t>
            </a:r>
          </a:p>
          <a:p>
            <a:pPr algn="ctr"/>
            <a:r>
              <a:rPr kumimoji="1" lang="pt-BR" altLang="ja-JP" b="1">
                <a:latin typeface="+mn-ea"/>
              </a:rPr>
              <a:t>Próxima Geração</a:t>
            </a:r>
          </a:p>
        </p:txBody>
      </p:sp>
    </p:spTree>
    <p:extLst>
      <p:ext uri="{BB962C8B-B14F-4D97-AF65-F5344CB8AC3E}">
        <p14:creationId xmlns:p14="http://schemas.microsoft.com/office/powerpoint/2010/main" val="390264006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C5D359A619F26F4D973B9FE3D876118F" ma:contentTypeVersion="4" ma:contentTypeDescription="新しいドキュメントを作成します。" ma:contentTypeScope="" ma:versionID="4e096b76cfd3b49bb031ad7f7674e19b">
  <xsd:schema xmlns:xsd="http://www.w3.org/2001/XMLSchema" xmlns:xs="http://www.w3.org/2001/XMLSchema" xmlns:p="http://schemas.microsoft.com/office/2006/metadata/properties" xmlns:ns2="02816f73-a160-4ee5-9eff-24b9519466a8" targetNamespace="http://schemas.microsoft.com/office/2006/metadata/properties" ma:root="true" ma:fieldsID="d0cee3734490cd5f793d1349be014f67" ns2:_="">
    <xsd:import namespace="02816f73-a160-4ee5-9eff-24b9519466a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2816f73-a160-4ee5-9eff-24b9519466a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F683A24-3F31-49C9-AED5-F569A161B871}">
  <ds:schemaRefs>
    <ds:schemaRef ds:uri="http://schemas.microsoft.com/sharepoint/v3/contenttype/forms"/>
  </ds:schemaRefs>
</ds:datastoreItem>
</file>

<file path=customXml/itemProps2.xml><?xml version="1.0" encoding="utf-8"?>
<ds:datastoreItem xmlns:ds="http://schemas.openxmlformats.org/officeDocument/2006/customXml" ds:itemID="{136B49E0-7F7C-4C48-9FFC-765669C82171}">
  <ds:schemaRefs>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02816f73-a160-4ee5-9eff-24b9519466a8"/>
    <ds:schemaRef ds:uri="http://www.w3.org/XML/1998/namespace"/>
  </ds:schemaRefs>
</ds:datastoreItem>
</file>

<file path=customXml/itemProps3.xml><?xml version="1.0" encoding="utf-8"?>
<ds:datastoreItem xmlns:ds="http://schemas.openxmlformats.org/officeDocument/2006/customXml" ds:itemID="{442AF43F-4A24-47E1-A65D-7FED22E18ED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2816f73-a160-4ee5-9eff-24b9519466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9236</TotalTime>
  <Words>1636</Words>
  <Application>Microsoft Office PowerPoint</Application>
  <PresentationFormat>ワイド画面</PresentationFormat>
  <Paragraphs>228</Paragraphs>
  <Slides>15</Slides>
  <Notes>6</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15</vt:i4>
      </vt:variant>
    </vt:vector>
  </HeadingPairs>
  <TitlesOfParts>
    <vt:vector size="20" baseType="lpstr">
      <vt:lpstr>游ゴシック</vt:lpstr>
      <vt:lpstr>游ゴシック Light</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神原　浩平</dc:creator>
  <cp:lastModifiedBy>ISDB-T 国際普及G 佐久間清司</cp:lastModifiedBy>
  <cp:revision>212</cp:revision>
  <dcterms:created xsi:type="dcterms:W3CDTF">2020-12-24T03:25:38Z</dcterms:created>
  <dcterms:modified xsi:type="dcterms:W3CDTF">2023-03-03T03:08:44Z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0x010100C5D359A619F26F4D973B9FE3D876118F</vt:lpwstr>
  </property>
</Properties>
</file>